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6" r:id="rId9"/>
    <p:sldId id="267" r:id="rId10"/>
    <p:sldId id="268" r:id="rId11"/>
    <p:sldId id="263" r:id="rId12"/>
    <p:sldId id="264" r:id="rId13"/>
    <p:sldId id="265" r:id="rId14"/>
  </p:sldIdLst>
  <p:sldSz cx="18288000" cy="10287000"/>
  <p:notesSz cx="6858000" cy="9144000"/>
  <p:embeddedFontLst>
    <p:embeddedFont>
      <p:font typeface="M+ Regular Bold" panose="020B0600070205080204" charset="-128"/>
      <p:regular r:id="rId15"/>
    </p:embeddedFont>
    <p:embeddedFont>
      <p:font typeface="Noto Sans Black" panose="020B0600070205080204" charset="-128"/>
      <p:regular r:id="rId16"/>
    </p:embeddedFont>
    <p:embeddedFont>
      <p:font typeface="Noto Sans Regular" panose="020B0600070205080204" charset="-128"/>
      <p:regular r:id="rId17"/>
    </p:embeddedFont>
    <p:embeddedFont>
      <p:font typeface="つなぎゴシック" panose="020B0600070205080204" charset="-128"/>
      <p:regular r:id="rId18"/>
    </p:embeddedFont>
    <p:embeddedFont>
      <p:font typeface="Arimo" panose="020B0600070205080204" charset="0"/>
      <p:regular r:id="rId19"/>
    </p:embeddedFont>
    <p:embeddedFont>
      <p:font typeface="Calibri" panose="020F0502020204030204" pitchFamily="34" charset="0"/>
      <p:regular r:id="rId20"/>
      <p:bold r:id="rId21"/>
      <p:italic r:id="rId22"/>
      <p:boldItalic r:id="rId23"/>
    </p:embeddedFont>
    <p:embeddedFont>
      <p:font typeface="League Spartan" panose="020B060007020508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62" d="100"/>
          <a:sy n="62" d="100"/>
        </p:scale>
        <p:origin x="188"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heme" Target="theme/theme1.xml"/></Relationships>
</file>

<file path=ppt/media/image1.jpeg>
</file>

<file path=ppt/media/image10.svg>
</file>

<file path=ppt/media/image11.png>
</file>

<file path=ppt/media/image12.svg>
</file>

<file path=ppt/media/image2.png>
</file>

<file path=ppt/media/image3.svg>
</file>

<file path=ppt/media/image4.jpeg>
</file>

<file path=ppt/media/image5.png>
</file>

<file path=ppt/media/image6.sv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3458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6466" t="2317" r="38284" b="2317"/>
          <a:stretch>
            <a:fillRect/>
          </a:stretch>
        </p:blipFill>
        <p:spPr>
          <a:xfrm>
            <a:off x="10341731" y="0"/>
            <a:ext cx="7946269" cy="10287000"/>
          </a:xfrm>
          <a:prstGeom prst="rect">
            <a:avLst/>
          </a:prstGeom>
        </p:spPr>
      </p:pic>
      <p:sp>
        <p:nvSpPr>
          <p:cNvPr id="3" name="AutoShape 3"/>
          <p:cNvSpPr/>
          <p:nvPr/>
        </p:nvSpPr>
        <p:spPr>
          <a:xfrm>
            <a:off x="0" y="9520790"/>
            <a:ext cx="18288000" cy="0"/>
          </a:xfrm>
          <a:prstGeom prst="line">
            <a:avLst/>
          </a:prstGeom>
          <a:ln w="38100" cap="flat">
            <a:solidFill>
              <a:srgbClr val="FFFFFF">
                <a:alpha val="40000"/>
              </a:srgbClr>
            </a:solidFill>
            <a:prstDash val="solid"/>
            <a:headEnd type="none" w="sm" len="sm"/>
            <a:tailEnd type="none" w="sm" len="sm"/>
          </a:ln>
        </p:spPr>
      </p:sp>
      <p:sp>
        <p:nvSpPr>
          <p:cNvPr id="4" name="AutoShape 4"/>
          <p:cNvSpPr/>
          <p:nvPr/>
        </p:nvSpPr>
        <p:spPr>
          <a:xfrm>
            <a:off x="0" y="9520790"/>
            <a:ext cx="4637319" cy="0"/>
          </a:xfrm>
          <a:prstGeom prst="line">
            <a:avLst/>
          </a:prstGeom>
          <a:ln w="38100" cap="flat">
            <a:solidFill>
              <a:srgbClr val="FFFFFF"/>
            </a:solidFill>
            <a:prstDash val="solid"/>
            <a:headEnd type="none" w="sm" len="sm"/>
            <a:tailEnd type="none" w="sm" len="sm"/>
          </a:ln>
        </p:spPr>
      </p:sp>
      <p:pic>
        <p:nvPicPr>
          <p:cNvPr id="5" name="Picture 5"/>
          <p:cNvPicPr>
            <a:picLocks noChangeAspect="1"/>
          </p:cNvPicPr>
          <p:nvPr/>
        </p:nvPicPr>
        <p:blipFill>
          <a:blip r:embed="rId3">
            <a:alphaModFix amt="19999"/>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H="1">
            <a:off x="0" y="0"/>
            <a:ext cx="4160184" cy="4114800"/>
          </a:xfrm>
          <a:prstGeom prst="rect">
            <a:avLst/>
          </a:prstGeom>
        </p:spPr>
      </p:pic>
      <p:sp>
        <p:nvSpPr>
          <p:cNvPr id="6" name="TextBox 6"/>
          <p:cNvSpPr txBox="1"/>
          <p:nvPr/>
        </p:nvSpPr>
        <p:spPr>
          <a:xfrm>
            <a:off x="1225774" y="1715593"/>
            <a:ext cx="7918226" cy="3143250"/>
          </a:xfrm>
          <a:prstGeom prst="rect">
            <a:avLst/>
          </a:prstGeom>
        </p:spPr>
        <p:txBody>
          <a:bodyPr lIns="0" tIns="0" rIns="0" bIns="0" rtlCol="0" anchor="t">
            <a:spAutoFit/>
          </a:bodyPr>
          <a:lstStyle/>
          <a:p>
            <a:pPr>
              <a:lnSpc>
                <a:spcPts val="12599"/>
              </a:lnSpc>
            </a:pPr>
            <a:r>
              <a:rPr lang="en-US" sz="9000">
                <a:solidFill>
                  <a:srgbClr val="FFFFFF"/>
                </a:solidFill>
                <a:latin typeface="League Spartan"/>
              </a:rPr>
              <a:t>Company </a:t>
            </a:r>
          </a:p>
          <a:p>
            <a:pPr>
              <a:lnSpc>
                <a:spcPts val="12599"/>
              </a:lnSpc>
            </a:pPr>
            <a:r>
              <a:rPr lang="en-US" sz="9000">
                <a:solidFill>
                  <a:srgbClr val="FFFFFF"/>
                </a:solidFill>
                <a:latin typeface="League Spartan"/>
              </a:rPr>
              <a:t>Information</a:t>
            </a:r>
          </a:p>
        </p:txBody>
      </p:sp>
      <p:sp>
        <p:nvSpPr>
          <p:cNvPr id="7" name="TextBox 7"/>
          <p:cNvSpPr txBox="1"/>
          <p:nvPr/>
        </p:nvSpPr>
        <p:spPr>
          <a:xfrm>
            <a:off x="1282924" y="5183442"/>
            <a:ext cx="7861076" cy="589915"/>
          </a:xfrm>
          <a:prstGeom prst="rect">
            <a:avLst/>
          </a:prstGeom>
        </p:spPr>
        <p:txBody>
          <a:bodyPr lIns="0" tIns="0" rIns="0" bIns="0" rtlCol="0" anchor="t">
            <a:spAutoFit/>
          </a:bodyPr>
          <a:lstStyle/>
          <a:p>
            <a:pPr>
              <a:lnSpc>
                <a:spcPts val="4759"/>
              </a:lnSpc>
            </a:pPr>
            <a:r>
              <a:rPr lang="en-US" sz="3399" spc="339">
                <a:solidFill>
                  <a:srgbClr val="FFFFFF"/>
                </a:solidFill>
                <a:ea typeface="つなぎゴシック"/>
              </a:rPr>
              <a:t>会社案内</a:t>
            </a:r>
          </a:p>
        </p:txBody>
      </p:sp>
      <p:sp>
        <p:nvSpPr>
          <p:cNvPr id="8" name="TextBox 8"/>
          <p:cNvSpPr txBox="1"/>
          <p:nvPr/>
        </p:nvSpPr>
        <p:spPr>
          <a:xfrm>
            <a:off x="1282924" y="7210829"/>
            <a:ext cx="7861076" cy="406843"/>
          </a:xfrm>
          <a:prstGeom prst="rect">
            <a:avLst/>
          </a:prstGeom>
        </p:spPr>
        <p:txBody>
          <a:bodyPr lIns="0" tIns="0" rIns="0" bIns="0" rtlCol="0" anchor="t">
            <a:spAutoFit/>
          </a:bodyPr>
          <a:lstStyle/>
          <a:p>
            <a:pPr>
              <a:lnSpc>
                <a:spcPts val="3359"/>
              </a:lnSpc>
            </a:pPr>
            <a:r>
              <a:rPr lang="en-US" altLang="ja-JP" sz="2400" dirty="0">
                <a:solidFill>
                  <a:srgbClr val="FFFFFF"/>
                </a:solidFill>
                <a:latin typeface="Noto Sans Black"/>
              </a:rPr>
              <a:t>(</a:t>
            </a:r>
            <a:r>
              <a:rPr lang="ja-JP" altLang="en-US" sz="2400" dirty="0">
                <a:solidFill>
                  <a:srgbClr val="FFFFFF"/>
                </a:solidFill>
                <a:latin typeface="Noto Sans Black"/>
              </a:rPr>
              <a:t>変数</a:t>
            </a:r>
            <a:r>
              <a:rPr lang="en-US" altLang="ja-JP" sz="2400" dirty="0">
                <a:solidFill>
                  <a:srgbClr val="FFFFFF"/>
                </a:solidFill>
                <a:latin typeface="Noto Sans Black"/>
              </a:rPr>
              <a:t>1: </a:t>
            </a:r>
            <a:r>
              <a:rPr lang="ja-JP" altLang="en-US" sz="2400" dirty="0">
                <a:solidFill>
                  <a:srgbClr val="FFFFFF"/>
                </a:solidFill>
                <a:latin typeface="Noto Sans Black"/>
              </a:rPr>
              <a:t>会社名</a:t>
            </a:r>
            <a:r>
              <a:rPr lang="en-US" altLang="ja-JP" sz="2400" dirty="0">
                <a:solidFill>
                  <a:srgbClr val="FFFFFF"/>
                </a:solidFill>
                <a:latin typeface="Noto Sans Black"/>
              </a:rPr>
              <a:t>)</a:t>
            </a:r>
            <a:endParaRPr lang="en-US" sz="2400" dirty="0">
              <a:solidFill>
                <a:srgbClr val="FFFFFF"/>
              </a:solidFill>
              <a:latin typeface="Noto Sans Black"/>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3458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0" y="0"/>
            <a:ext cx="4160184" cy="4114800"/>
          </a:xfrm>
          <a:prstGeom prst="rect">
            <a:avLst/>
          </a:prstGeom>
        </p:spPr>
      </p:pic>
      <p:sp>
        <p:nvSpPr>
          <p:cNvPr id="3" name="AutoShape 3"/>
          <p:cNvSpPr/>
          <p:nvPr/>
        </p:nvSpPr>
        <p:spPr>
          <a:xfrm>
            <a:off x="0" y="9520790"/>
            <a:ext cx="18288000" cy="0"/>
          </a:xfrm>
          <a:prstGeom prst="line">
            <a:avLst/>
          </a:prstGeom>
          <a:ln w="38100" cap="flat">
            <a:solidFill>
              <a:srgbClr val="FFFFFF">
                <a:alpha val="40000"/>
              </a:srgbClr>
            </a:solidFill>
            <a:prstDash val="solid"/>
            <a:headEnd type="none" w="sm" len="sm"/>
            <a:tailEnd type="none" w="sm" len="sm"/>
          </a:ln>
        </p:spPr>
      </p:sp>
      <p:grpSp>
        <p:nvGrpSpPr>
          <p:cNvPr id="4" name="Group 4"/>
          <p:cNvGrpSpPr/>
          <p:nvPr/>
        </p:nvGrpSpPr>
        <p:grpSpPr>
          <a:xfrm>
            <a:off x="3922015" y="3912876"/>
            <a:ext cx="10443970" cy="2461248"/>
            <a:chOff x="0" y="0"/>
            <a:chExt cx="13925294" cy="3281664"/>
          </a:xfrm>
        </p:grpSpPr>
        <p:sp>
          <p:nvSpPr>
            <p:cNvPr id="5" name="TextBox 5"/>
            <p:cNvSpPr txBox="1"/>
            <p:nvPr/>
          </p:nvSpPr>
          <p:spPr>
            <a:xfrm>
              <a:off x="160365" y="2495323"/>
              <a:ext cx="13604564" cy="786341"/>
            </a:xfrm>
            <a:prstGeom prst="rect">
              <a:avLst/>
            </a:prstGeom>
          </p:spPr>
          <p:txBody>
            <a:bodyPr lIns="0" tIns="0" rIns="0" bIns="0" rtlCol="0" anchor="t">
              <a:spAutoFit/>
            </a:bodyPr>
            <a:lstStyle/>
            <a:p>
              <a:pPr algn="ctr">
                <a:lnSpc>
                  <a:spcPts val="5440"/>
                </a:lnSpc>
              </a:pPr>
              <a:r>
                <a:rPr lang="en-US" sz="3200" spc="64">
                  <a:solidFill>
                    <a:srgbClr val="FFFFFF"/>
                  </a:solidFill>
                  <a:ea typeface="Noto Sans Regular"/>
                </a:rPr>
                <a:t>ありがとうございました!</a:t>
              </a:r>
            </a:p>
          </p:txBody>
        </p:sp>
        <p:sp>
          <p:nvSpPr>
            <p:cNvPr id="6" name="TextBox 6"/>
            <p:cNvSpPr txBox="1"/>
            <p:nvPr/>
          </p:nvSpPr>
          <p:spPr>
            <a:xfrm>
              <a:off x="0" y="-171450"/>
              <a:ext cx="13925294" cy="2000250"/>
            </a:xfrm>
            <a:prstGeom prst="rect">
              <a:avLst/>
            </a:prstGeom>
          </p:spPr>
          <p:txBody>
            <a:bodyPr lIns="0" tIns="0" rIns="0" bIns="0" rtlCol="0" anchor="t">
              <a:spAutoFit/>
            </a:bodyPr>
            <a:lstStyle/>
            <a:p>
              <a:pPr algn="ctr">
                <a:lnSpc>
                  <a:spcPts val="12599"/>
                </a:lnSpc>
              </a:pPr>
              <a:r>
                <a:rPr lang="en-US" sz="9000">
                  <a:solidFill>
                    <a:srgbClr val="FFFFFF"/>
                  </a:solidFill>
                  <a:latin typeface="League Spartan"/>
                </a:rPr>
                <a:t>Thank you!</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0" y="0"/>
            <a:ext cx="4160184" cy="4114800"/>
          </a:xfrm>
          <a:prstGeom prst="rect">
            <a:avLst/>
          </a:prstGeom>
        </p:spPr>
      </p:pic>
      <p:grpSp>
        <p:nvGrpSpPr>
          <p:cNvPr id="3" name="Group 3"/>
          <p:cNvGrpSpPr/>
          <p:nvPr/>
        </p:nvGrpSpPr>
        <p:grpSpPr>
          <a:xfrm>
            <a:off x="0" y="9786019"/>
            <a:ext cx="18288000" cy="500981"/>
            <a:chOff x="0" y="0"/>
            <a:chExt cx="4816593" cy="131946"/>
          </a:xfrm>
        </p:grpSpPr>
        <p:sp>
          <p:nvSpPr>
            <p:cNvPr id="4" name="Freeform 4"/>
            <p:cNvSpPr/>
            <p:nvPr/>
          </p:nvSpPr>
          <p:spPr>
            <a:xfrm>
              <a:off x="0" y="0"/>
              <a:ext cx="4816592" cy="131946"/>
            </a:xfrm>
            <a:custGeom>
              <a:avLst/>
              <a:gdLst/>
              <a:ahLst/>
              <a:cxnLst/>
              <a:rect l="l" t="t" r="r" b="b"/>
              <a:pathLst>
                <a:path w="4816592" h="131946">
                  <a:moveTo>
                    <a:pt x="0" y="0"/>
                  </a:moveTo>
                  <a:lnTo>
                    <a:pt x="4816592" y="0"/>
                  </a:lnTo>
                  <a:lnTo>
                    <a:pt x="4816592" y="131946"/>
                  </a:lnTo>
                  <a:lnTo>
                    <a:pt x="0" y="131946"/>
                  </a:lnTo>
                  <a:close/>
                </a:path>
              </a:pathLst>
            </a:custGeom>
            <a:solidFill>
              <a:srgbClr val="134589"/>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1353129" y="2057400"/>
            <a:ext cx="6614484" cy="6711170"/>
            <a:chOff x="0" y="0"/>
            <a:chExt cx="8819312" cy="8948226"/>
          </a:xfrm>
        </p:grpSpPr>
        <p:sp>
          <p:nvSpPr>
            <p:cNvPr id="7" name="TextBox 7"/>
            <p:cNvSpPr txBox="1"/>
            <p:nvPr/>
          </p:nvSpPr>
          <p:spPr>
            <a:xfrm>
              <a:off x="974600" y="8538358"/>
              <a:ext cx="739881" cy="409868"/>
            </a:xfrm>
            <a:prstGeom prst="rect">
              <a:avLst/>
            </a:prstGeom>
          </p:spPr>
          <p:txBody>
            <a:bodyPr lIns="0" tIns="0" rIns="0" bIns="0" rtlCol="0" anchor="t">
              <a:spAutoFit/>
            </a:bodyPr>
            <a:lstStyle/>
            <a:p>
              <a:pPr algn="ctr">
                <a:lnSpc>
                  <a:spcPts val="2682"/>
                </a:lnSpc>
              </a:pPr>
              <a:r>
                <a:rPr lang="en-US" sz="1916">
                  <a:solidFill>
                    <a:srgbClr val="000000"/>
                  </a:solidFill>
                  <a:latin typeface="Noto Sans Regular"/>
                </a:rPr>
                <a:t>2026</a:t>
              </a:r>
            </a:p>
          </p:txBody>
        </p:sp>
        <p:sp>
          <p:nvSpPr>
            <p:cNvPr id="8" name="TextBox 8"/>
            <p:cNvSpPr txBox="1"/>
            <p:nvPr/>
          </p:nvSpPr>
          <p:spPr>
            <a:xfrm>
              <a:off x="2658477" y="8538358"/>
              <a:ext cx="739881" cy="409868"/>
            </a:xfrm>
            <a:prstGeom prst="rect">
              <a:avLst/>
            </a:prstGeom>
          </p:spPr>
          <p:txBody>
            <a:bodyPr lIns="0" tIns="0" rIns="0" bIns="0" rtlCol="0" anchor="t">
              <a:spAutoFit/>
            </a:bodyPr>
            <a:lstStyle/>
            <a:p>
              <a:pPr algn="ctr">
                <a:lnSpc>
                  <a:spcPts val="2682"/>
                </a:lnSpc>
              </a:pPr>
              <a:r>
                <a:rPr lang="en-US" sz="1916">
                  <a:solidFill>
                    <a:srgbClr val="000000"/>
                  </a:solidFill>
                  <a:latin typeface="Noto Sans Regular"/>
                </a:rPr>
                <a:t>2027</a:t>
              </a:r>
            </a:p>
          </p:txBody>
        </p:sp>
        <p:sp>
          <p:nvSpPr>
            <p:cNvPr id="9" name="TextBox 9"/>
            <p:cNvSpPr txBox="1"/>
            <p:nvPr/>
          </p:nvSpPr>
          <p:spPr>
            <a:xfrm>
              <a:off x="4342354" y="8538358"/>
              <a:ext cx="739881" cy="409868"/>
            </a:xfrm>
            <a:prstGeom prst="rect">
              <a:avLst/>
            </a:prstGeom>
          </p:spPr>
          <p:txBody>
            <a:bodyPr lIns="0" tIns="0" rIns="0" bIns="0" rtlCol="0" anchor="t">
              <a:spAutoFit/>
            </a:bodyPr>
            <a:lstStyle/>
            <a:p>
              <a:pPr algn="ctr">
                <a:lnSpc>
                  <a:spcPts val="2682"/>
                </a:lnSpc>
              </a:pPr>
              <a:r>
                <a:rPr lang="en-US" sz="1916">
                  <a:solidFill>
                    <a:srgbClr val="000000"/>
                  </a:solidFill>
                  <a:latin typeface="Noto Sans Regular"/>
                </a:rPr>
                <a:t>2028</a:t>
              </a:r>
            </a:p>
          </p:txBody>
        </p:sp>
        <p:sp>
          <p:nvSpPr>
            <p:cNvPr id="10" name="TextBox 10"/>
            <p:cNvSpPr txBox="1"/>
            <p:nvPr/>
          </p:nvSpPr>
          <p:spPr>
            <a:xfrm>
              <a:off x="6026231" y="8538358"/>
              <a:ext cx="739881" cy="409868"/>
            </a:xfrm>
            <a:prstGeom prst="rect">
              <a:avLst/>
            </a:prstGeom>
          </p:spPr>
          <p:txBody>
            <a:bodyPr lIns="0" tIns="0" rIns="0" bIns="0" rtlCol="0" anchor="t">
              <a:spAutoFit/>
            </a:bodyPr>
            <a:lstStyle/>
            <a:p>
              <a:pPr algn="ctr">
                <a:lnSpc>
                  <a:spcPts val="2682"/>
                </a:lnSpc>
              </a:pPr>
              <a:r>
                <a:rPr lang="en-US" sz="1916">
                  <a:solidFill>
                    <a:srgbClr val="000000"/>
                  </a:solidFill>
                  <a:latin typeface="Noto Sans Regular"/>
                </a:rPr>
                <a:t>2029</a:t>
              </a:r>
            </a:p>
          </p:txBody>
        </p:sp>
        <p:sp>
          <p:nvSpPr>
            <p:cNvPr id="11" name="TextBox 11"/>
            <p:cNvSpPr txBox="1"/>
            <p:nvPr/>
          </p:nvSpPr>
          <p:spPr>
            <a:xfrm>
              <a:off x="7710108" y="8538358"/>
              <a:ext cx="739881" cy="409868"/>
            </a:xfrm>
            <a:prstGeom prst="rect">
              <a:avLst/>
            </a:prstGeom>
          </p:spPr>
          <p:txBody>
            <a:bodyPr lIns="0" tIns="0" rIns="0" bIns="0" rtlCol="0" anchor="t">
              <a:spAutoFit/>
            </a:bodyPr>
            <a:lstStyle/>
            <a:p>
              <a:pPr algn="ctr">
                <a:lnSpc>
                  <a:spcPts val="2682"/>
                </a:lnSpc>
              </a:pPr>
              <a:r>
                <a:rPr lang="en-US" sz="1916">
                  <a:solidFill>
                    <a:srgbClr val="000000"/>
                  </a:solidFill>
                  <a:latin typeface="Noto Sans Regular"/>
                </a:rPr>
                <a:t>2030</a:t>
              </a:r>
            </a:p>
          </p:txBody>
        </p:sp>
        <p:grpSp>
          <p:nvGrpSpPr>
            <p:cNvPr id="12" name="Group 12"/>
            <p:cNvGrpSpPr>
              <a:grpSpLocks noChangeAspect="1"/>
            </p:cNvGrpSpPr>
            <p:nvPr/>
          </p:nvGrpSpPr>
          <p:grpSpPr>
            <a:xfrm>
              <a:off x="605278" y="190647"/>
              <a:ext cx="8214034" cy="8214034"/>
              <a:chOff x="0" y="0"/>
              <a:chExt cx="10287000" cy="10287000"/>
            </a:xfrm>
          </p:grpSpPr>
          <p:sp>
            <p:nvSpPr>
              <p:cNvPr id="13" name="Freeform 13"/>
              <p:cNvSpPr/>
              <p:nvPr/>
            </p:nvSpPr>
            <p:spPr>
              <a:xfrm>
                <a:off x="0" y="-6350"/>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alpha val="24706"/>
                </a:srgbClr>
              </a:solidFill>
            </p:spPr>
          </p:sp>
          <p:sp>
            <p:nvSpPr>
              <p:cNvPr id="14" name="Freeform 14"/>
              <p:cNvSpPr/>
              <p:nvPr/>
            </p:nvSpPr>
            <p:spPr>
              <a:xfrm>
                <a:off x="0" y="2051050"/>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alpha val="24706"/>
                </a:srgbClr>
              </a:solidFill>
            </p:spPr>
          </p:sp>
          <p:sp>
            <p:nvSpPr>
              <p:cNvPr id="15" name="Freeform 15"/>
              <p:cNvSpPr/>
              <p:nvPr/>
            </p:nvSpPr>
            <p:spPr>
              <a:xfrm>
                <a:off x="0" y="4108450"/>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alpha val="24706"/>
                </a:srgbClr>
              </a:solidFill>
            </p:spPr>
          </p:sp>
          <p:sp>
            <p:nvSpPr>
              <p:cNvPr id="16" name="Freeform 16"/>
              <p:cNvSpPr/>
              <p:nvPr/>
            </p:nvSpPr>
            <p:spPr>
              <a:xfrm>
                <a:off x="0" y="6165850"/>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alpha val="24706"/>
                </a:srgbClr>
              </a:solidFill>
            </p:spPr>
          </p:sp>
          <p:sp>
            <p:nvSpPr>
              <p:cNvPr id="17" name="Freeform 17"/>
              <p:cNvSpPr/>
              <p:nvPr/>
            </p:nvSpPr>
            <p:spPr>
              <a:xfrm>
                <a:off x="0" y="8223250"/>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alpha val="24706"/>
                </a:srgbClr>
              </a:solidFill>
            </p:spPr>
          </p:sp>
          <p:sp>
            <p:nvSpPr>
              <p:cNvPr id="18" name="Freeform 18"/>
              <p:cNvSpPr/>
              <p:nvPr/>
            </p:nvSpPr>
            <p:spPr>
              <a:xfrm>
                <a:off x="0" y="10280650"/>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alpha val="60000"/>
                </a:srgbClr>
              </a:solidFill>
            </p:spPr>
          </p:sp>
        </p:grpSp>
        <p:sp>
          <p:nvSpPr>
            <p:cNvPr id="19" name="TextBox 19"/>
            <p:cNvSpPr txBox="1"/>
            <p:nvPr/>
          </p:nvSpPr>
          <p:spPr>
            <a:xfrm>
              <a:off x="0" y="-28575"/>
              <a:ext cx="443025" cy="409868"/>
            </a:xfrm>
            <a:prstGeom prst="rect">
              <a:avLst/>
            </a:prstGeom>
          </p:spPr>
          <p:txBody>
            <a:bodyPr lIns="0" tIns="0" rIns="0" bIns="0" rtlCol="0" anchor="t">
              <a:spAutoFit/>
            </a:bodyPr>
            <a:lstStyle/>
            <a:p>
              <a:pPr algn="r">
                <a:lnSpc>
                  <a:spcPts val="2682"/>
                </a:lnSpc>
              </a:pPr>
              <a:r>
                <a:rPr lang="en-US" sz="1916">
                  <a:solidFill>
                    <a:srgbClr val="000000"/>
                  </a:solidFill>
                  <a:latin typeface="Noto Sans Regular"/>
                </a:rPr>
                <a:t>50 </a:t>
              </a:r>
            </a:p>
          </p:txBody>
        </p:sp>
        <p:sp>
          <p:nvSpPr>
            <p:cNvPr id="20" name="TextBox 20"/>
            <p:cNvSpPr txBox="1"/>
            <p:nvPr/>
          </p:nvSpPr>
          <p:spPr>
            <a:xfrm>
              <a:off x="0" y="1614232"/>
              <a:ext cx="443025" cy="409868"/>
            </a:xfrm>
            <a:prstGeom prst="rect">
              <a:avLst/>
            </a:prstGeom>
          </p:spPr>
          <p:txBody>
            <a:bodyPr lIns="0" tIns="0" rIns="0" bIns="0" rtlCol="0" anchor="t">
              <a:spAutoFit/>
            </a:bodyPr>
            <a:lstStyle/>
            <a:p>
              <a:pPr algn="r">
                <a:lnSpc>
                  <a:spcPts val="2682"/>
                </a:lnSpc>
              </a:pPr>
              <a:r>
                <a:rPr lang="en-US" sz="1916">
                  <a:solidFill>
                    <a:srgbClr val="000000"/>
                  </a:solidFill>
                  <a:latin typeface="Noto Sans Regular"/>
                </a:rPr>
                <a:t>40 </a:t>
              </a:r>
            </a:p>
          </p:txBody>
        </p:sp>
        <p:sp>
          <p:nvSpPr>
            <p:cNvPr id="21" name="TextBox 21"/>
            <p:cNvSpPr txBox="1"/>
            <p:nvPr/>
          </p:nvSpPr>
          <p:spPr>
            <a:xfrm>
              <a:off x="0" y="3257038"/>
              <a:ext cx="443025" cy="409868"/>
            </a:xfrm>
            <a:prstGeom prst="rect">
              <a:avLst/>
            </a:prstGeom>
          </p:spPr>
          <p:txBody>
            <a:bodyPr lIns="0" tIns="0" rIns="0" bIns="0" rtlCol="0" anchor="t">
              <a:spAutoFit/>
            </a:bodyPr>
            <a:lstStyle/>
            <a:p>
              <a:pPr algn="r">
                <a:lnSpc>
                  <a:spcPts val="2682"/>
                </a:lnSpc>
              </a:pPr>
              <a:r>
                <a:rPr lang="en-US" sz="1916">
                  <a:solidFill>
                    <a:srgbClr val="000000"/>
                  </a:solidFill>
                  <a:latin typeface="Noto Sans Regular"/>
                </a:rPr>
                <a:t>30 </a:t>
              </a:r>
            </a:p>
          </p:txBody>
        </p:sp>
        <p:sp>
          <p:nvSpPr>
            <p:cNvPr id="22" name="TextBox 22"/>
            <p:cNvSpPr txBox="1"/>
            <p:nvPr/>
          </p:nvSpPr>
          <p:spPr>
            <a:xfrm>
              <a:off x="0" y="4899845"/>
              <a:ext cx="443025" cy="409868"/>
            </a:xfrm>
            <a:prstGeom prst="rect">
              <a:avLst/>
            </a:prstGeom>
          </p:spPr>
          <p:txBody>
            <a:bodyPr lIns="0" tIns="0" rIns="0" bIns="0" rtlCol="0" anchor="t">
              <a:spAutoFit/>
            </a:bodyPr>
            <a:lstStyle/>
            <a:p>
              <a:pPr algn="r">
                <a:lnSpc>
                  <a:spcPts val="2682"/>
                </a:lnSpc>
              </a:pPr>
              <a:r>
                <a:rPr lang="en-US" sz="1916">
                  <a:solidFill>
                    <a:srgbClr val="000000"/>
                  </a:solidFill>
                  <a:latin typeface="Noto Sans Regular"/>
                </a:rPr>
                <a:t>20 </a:t>
              </a:r>
            </a:p>
          </p:txBody>
        </p:sp>
        <p:sp>
          <p:nvSpPr>
            <p:cNvPr id="23" name="TextBox 23"/>
            <p:cNvSpPr txBox="1"/>
            <p:nvPr/>
          </p:nvSpPr>
          <p:spPr>
            <a:xfrm>
              <a:off x="0" y="6542652"/>
              <a:ext cx="443025" cy="409868"/>
            </a:xfrm>
            <a:prstGeom prst="rect">
              <a:avLst/>
            </a:prstGeom>
          </p:spPr>
          <p:txBody>
            <a:bodyPr lIns="0" tIns="0" rIns="0" bIns="0" rtlCol="0" anchor="t">
              <a:spAutoFit/>
            </a:bodyPr>
            <a:lstStyle/>
            <a:p>
              <a:pPr algn="r">
                <a:lnSpc>
                  <a:spcPts val="2682"/>
                </a:lnSpc>
              </a:pPr>
              <a:r>
                <a:rPr lang="en-US" sz="1916">
                  <a:solidFill>
                    <a:srgbClr val="000000"/>
                  </a:solidFill>
                  <a:latin typeface="Noto Sans Regular"/>
                </a:rPr>
                <a:t>10 </a:t>
              </a:r>
            </a:p>
          </p:txBody>
        </p:sp>
        <p:sp>
          <p:nvSpPr>
            <p:cNvPr id="24" name="TextBox 24"/>
            <p:cNvSpPr txBox="1"/>
            <p:nvPr/>
          </p:nvSpPr>
          <p:spPr>
            <a:xfrm>
              <a:off x="184990" y="8185459"/>
              <a:ext cx="258035" cy="409868"/>
            </a:xfrm>
            <a:prstGeom prst="rect">
              <a:avLst/>
            </a:prstGeom>
          </p:spPr>
          <p:txBody>
            <a:bodyPr lIns="0" tIns="0" rIns="0" bIns="0" rtlCol="0" anchor="t">
              <a:spAutoFit/>
            </a:bodyPr>
            <a:lstStyle/>
            <a:p>
              <a:pPr algn="r">
                <a:lnSpc>
                  <a:spcPts val="2682"/>
                </a:lnSpc>
              </a:pPr>
              <a:r>
                <a:rPr lang="en-US" sz="1916">
                  <a:solidFill>
                    <a:srgbClr val="000000"/>
                  </a:solidFill>
                  <a:latin typeface="Noto Sans Regular"/>
                </a:rPr>
                <a:t>0 </a:t>
              </a:r>
            </a:p>
          </p:txBody>
        </p:sp>
        <p:grpSp>
          <p:nvGrpSpPr>
            <p:cNvPr id="25" name="Group 25"/>
            <p:cNvGrpSpPr>
              <a:grpSpLocks noChangeAspect="1"/>
            </p:cNvGrpSpPr>
            <p:nvPr/>
          </p:nvGrpSpPr>
          <p:grpSpPr>
            <a:xfrm>
              <a:off x="605169" y="185576"/>
              <a:ext cx="8214143" cy="8219104"/>
              <a:chOff x="-136" y="-6350"/>
              <a:chExt cx="10287136" cy="10293350"/>
            </a:xfrm>
          </p:grpSpPr>
          <p:sp>
            <p:nvSpPr>
              <p:cNvPr id="26" name="Freeform 26"/>
              <p:cNvSpPr/>
              <p:nvPr/>
            </p:nvSpPr>
            <p:spPr>
              <a:xfrm>
                <a:off x="-1732" y="8216863"/>
                <a:ext cx="1855125" cy="2070137"/>
              </a:xfrm>
              <a:custGeom>
                <a:avLst/>
                <a:gdLst/>
                <a:ahLst/>
                <a:cxnLst/>
                <a:rect l="l" t="t" r="r" b="b"/>
                <a:pathLst>
                  <a:path w="1855125" h="2070137">
                    <a:moveTo>
                      <a:pt x="1732" y="2070137"/>
                    </a:moveTo>
                    <a:lnTo>
                      <a:pt x="1732" y="154520"/>
                    </a:lnTo>
                    <a:cubicBezTo>
                      <a:pt x="0" y="114144"/>
                      <a:pt x="14838" y="74814"/>
                      <a:pt x="42809" y="45644"/>
                    </a:cubicBezTo>
                    <a:cubicBezTo>
                      <a:pt x="70779" y="16476"/>
                      <a:pt x="109452" y="0"/>
                      <a:pt x="149865" y="37"/>
                    </a:cubicBezTo>
                    <a:lnTo>
                      <a:pt x="1705259" y="37"/>
                    </a:lnTo>
                    <a:cubicBezTo>
                      <a:pt x="1745672" y="0"/>
                      <a:pt x="1784345" y="16476"/>
                      <a:pt x="1812315" y="45644"/>
                    </a:cubicBezTo>
                    <a:cubicBezTo>
                      <a:pt x="1840286" y="74814"/>
                      <a:pt x="1855124" y="114144"/>
                      <a:pt x="1853392" y="154520"/>
                    </a:cubicBezTo>
                    <a:lnTo>
                      <a:pt x="1853392" y="2070137"/>
                    </a:lnTo>
                    <a:close/>
                  </a:path>
                </a:pathLst>
              </a:custGeom>
              <a:solidFill>
                <a:srgbClr val="134589"/>
              </a:solidFill>
            </p:spPr>
          </p:sp>
          <p:sp>
            <p:nvSpPr>
              <p:cNvPr id="27" name="Freeform 27"/>
              <p:cNvSpPr/>
              <p:nvPr/>
            </p:nvSpPr>
            <p:spPr>
              <a:xfrm>
                <a:off x="2108835" y="6165850"/>
                <a:ext cx="1851660" cy="4121150"/>
              </a:xfrm>
              <a:custGeom>
                <a:avLst/>
                <a:gdLst/>
                <a:ahLst/>
                <a:cxnLst/>
                <a:rect l="l" t="t" r="r" b="b"/>
                <a:pathLst>
                  <a:path w="1851660" h="4121150">
                    <a:moveTo>
                      <a:pt x="0" y="4121150"/>
                    </a:moveTo>
                    <a:lnTo>
                      <a:pt x="0" y="148133"/>
                    </a:lnTo>
                    <a:cubicBezTo>
                      <a:pt x="0" y="108846"/>
                      <a:pt x="15607" y="71167"/>
                      <a:pt x="43387" y="43387"/>
                    </a:cubicBezTo>
                    <a:cubicBezTo>
                      <a:pt x="71167" y="15607"/>
                      <a:pt x="108846" y="0"/>
                      <a:pt x="148133" y="0"/>
                    </a:cubicBezTo>
                    <a:lnTo>
                      <a:pt x="1703527" y="0"/>
                    </a:lnTo>
                    <a:cubicBezTo>
                      <a:pt x="1742814" y="0"/>
                      <a:pt x="1780493" y="15607"/>
                      <a:pt x="1808273" y="43387"/>
                    </a:cubicBezTo>
                    <a:cubicBezTo>
                      <a:pt x="1836053" y="71167"/>
                      <a:pt x="1851660" y="108846"/>
                      <a:pt x="1851660" y="148133"/>
                    </a:cubicBezTo>
                    <a:lnTo>
                      <a:pt x="1851660" y="4121150"/>
                    </a:lnTo>
                    <a:close/>
                  </a:path>
                </a:pathLst>
              </a:custGeom>
              <a:solidFill>
                <a:srgbClr val="134589"/>
              </a:solidFill>
            </p:spPr>
          </p:sp>
          <p:sp>
            <p:nvSpPr>
              <p:cNvPr id="28" name="Freeform 28"/>
              <p:cNvSpPr/>
              <p:nvPr/>
            </p:nvSpPr>
            <p:spPr>
              <a:xfrm>
                <a:off x="4217670" y="4108450"/>
                <a:ext cx="1851660" cy="6178550"/>
              </a:xfrm>
              <a:custGeom>
                <a:avLst/>
                <a:gdLst/>
                <a:ahLst/>
                <a:cxnLst/>
                <a:rect l="l" t="t" r="r" b="b"/>
                <a:pathLst>
                  <a:path w="1851660" h="6178550">
                    <a:moveTo>
                      <a:pt x="0" y="6178550"/>
                    </a:moveTo>
                    <a:lnTo>
                      <a:pt x="0" y="148133"/>
                    </a:lnTo>
                    <a:cubicBezTo>
                      <a:pt x="0" y="108846"/>
                      <a:pt x="15607" y="71167"/>
                      <a:pt x="43387" y="43387"/>
                    </a:cubicBezTo>
                    <a:cubicBezTo>
                      <a:pt x="71167" y="15607"/>
                      <a:pt x="108846" y="0"/>
                      <a:pt x="148133" y="0"/>
                    </a:cubicBezTo>
                    <a:lnTo>
                      <a:pt x="1703527" y="0"/>
                    </a:lnTo>
                    <a:cubicBezTo>
                      <a:pt x="1742814" y="0"/>
                      <a:pt x="1780493" y="15607"/>
                      <a:pt x="1808273" y="43387"/>
                    </a:cubicBezTo>
                    <a:cubicBezTo>
                      <a:pt x="1836053" y="71167"/>
                      <a:pt x="1851660" y="108846"/>
                      <a:pt x="1851660" y="148133"/>
                    </a:cubicBezTo>
                    <a:lnTo>
                      <a:pt x="1851660" y="6178550"/>
                    </a:lnTo>
                    <a:close/>
                  </a:path>
                </a:pathLst>
              </a:custGeom>
              <a:solidFill>
                <a:srgbClr val="134589"/>
              </a:solidFill>
            </p:spPr>
          </p:sp>
          <p:sp>
            <p:nvSpPr>
              <p:cNvPr id="29" name="Freeform 29"/>
              <p:cNvSpPr/>
              <p:nvPr/>
            </p:nvSpPr>
            <p:spPr>
              <a:xfrm>
                <a:off x="6326505" y="2051050"/>
                <a:ext cx="1851660" cy="8235950"/>
              </a:xfrm>
              <a:custGeom>
                <a:avLst/>
                <a:gdLst/>
                <a:ahLst/>
                <a:cxnLst/>
                <a:rect l="l" t="t" r="r" b="b"/>
                <a:pathLst>
                  <a:path w="1851660" h="8235950">
                    <a:moveTo>
                      <a:pt x="0" y="8235950"/>
                    </a:moveTo>
                    <a:lnTo>
                      <a:pt x="0" y="148133"/>
                    </a:lnTo>
                    <a:cubicBezTo>
                      <a:pt x="0" y="108845"/>
                      <a:pt x="15607" y="71167"/>
                      <a:pt x="43387" y="43387"/>
                    </a:cubicBezTo>
                    <a:cubicBezTo>
                      <a:pt x="71167" y="15607"/>
                      <a:pt x="108846" y="0"/>
                      <a:pt x="148133" y="0"/>
                    </a:cubicBezTo>
                    <a:lnTo>
                      <a:pt x="1703527" y="0"/>
                    </a:lnTo>
                    <a:cubicBezTo>
                      <a:pt x="1742815" y="0"/>
                      <a:pt x="1780492" y="15607"/>
                      <a:pt x="1808273" y="43387"/>
                    </a:cubicBezTo>
                    <a:cubicBezTo>
                      <a:pt x="1836053" y="71167"/>
                      <a:pt x="1851660" y="108845"/>
                      <a:pt x="1851660" y="148133"/>
                    </a:cubicBezTo>
                    <a:lnTo>
                      <a:pt x="1851660" y="8235950"/>
                    </a:lnTo>
                    <a:close/>
                  </a:path>
                </a:pathLst>
              </a:custGeom>
              <a:solidFill>
                <a:srgbClr val="134589"/>
              </a:solidFill>
            </p:spPr>
          </p:sp>
          <p:sp>
            <p:nvSpPr>
              <p:cNvPr id="30" name="Freeform 30"/>
              <p:cNvSpPr/>
              <p:nvPr/>
            </p:nvSpPr>
            <p:spPr>
              <a:xfrm>
                <a:off x="8435340" y="-6350"/>
                <a:ext cx="1851660" cy="10293350"/>
              </a:xfrm>
              <a:custGeom>
                <a:avLst/>
                <a:gdLst/>
                <a:ahLst/>
                <a:cxnLst/>
                <a:rect l="l" t="t" r="r" b="b"/>
                <a:pathLst>
                  <a:path w="1851660" h="10293350">
                    <a:moveTo>
                      <a:pt x="0" y="10293350"/>
                    </a:moveTo>
                    <a:lnTo>
                      <a:pt x="0" y="148133"/>
                    </a:lnTo>
                    <a:cubicBezTo>
                      <a:pt x="0" y="108846"/>
                      <a:pt x="15607" y="71167"/>
                      <a:pt x="43387" y="43387"/>
                    </a:cubicBezTo>
                    <a:cubicBezTo>
                      <a:pt x="71168" y="15607"/>
                      <a:pt x="108845" y="0"/>
                      <a:pt x="148133" y="0"/>
                    </a:cubicBezTo>
                    <a:lnTo>
                      <a:pt x="1703527" y="0"/>
                    </a:lnTo>
                    <a:cubicBezTo>
                      <a:pt x="1742815" y="0"/>
                      <a:pt x="1780492" y="15607"/>
                      <a:pt x="1808273" y="43387"/>
                    </a:cubicBezTo>
                    <a:cubicBezTo>
                      <a:pt x="1836053" y="71167"/>
                      <a:pt x="1851660" y="108846"/>
                      <a:pt x="1851660" y="148133"/>
                    </a:cubicBezTo>
                    <a:lnTo>
                      <a:pt x="1851660" y="10293350"/>
                    </a:lnTo>
                    <a:close/>
                  </a:path>
                </a:pathLst>
              </a:custGeom>
              <a:solidFill>
                <a:srgbClr val="134589"/>
              </a:solidFill>
            </p:spPr>
          </p:sp>
          <p:sp>
            <p:nvSpPr>
              <p:cNvPr id="31" name="Freeform 31"/>
              <p:cNvSpPr/>
              <p:nvPr/>
            </p:nvSpPr>
            <p:spPr>
              <a:xfrm>
                <a:off x="0" y="9251950"/>
                <a:ext cx="1851660" cy="1035050"/>
              </a:xfrm>
              <a:custGeom>
                <a:avLst/>
                <a:gdLst/>
                <a:ahLst/>
                <a:cxnLst/>
                <a:rect l="l" t="t" r="r" b="b"/>
                <a:pathLst>
                  <a:path w="1851660" h="1035050">
                    <a:moveTo>
                      <a:pt x="0" y="0"/>
                    </a:moveTo>
                    <a:lnTo>
                      <a:pt x="1851660" y="0"/>
                    </a:lnTo>
                    <a:lnTo>
                      <a:pt x="1851660" y="1035050"/>
                    </a:lnTo>
                    <a:lnTo>
                      <a:pt x="0" y="1035050"/>
                    </a:lnTo>
                    <a:close/>
                  </a:path>
                </a:pathLst>
              </a:custGeom>
              <a:solidFill>
                <a:srgbClr val="5883BD"/>
              </a:solidFill>
            </p:spPr>
          </p:sp>
          <p:sp>
            <p:nvSpPr>
              <p:cNvPr id="32" name="Freeform 32"/>
              <p:cNvSpPr/>
              <p:nvPr/>
            </p:nvSpPr>
            <p:spPr>
              <a:xfrm>
                <a:off x="2108835" y="6990080"/>
                <a:ext cx="1851660" cy="3296920"/>
              </a:xfrm>
              <a:custGeom>
                <a:avLst/>
                <a:gdLst/>
                <a:ahLst/>
                <a:cxnLst/>
                <a:rect l="l" t="t" r="r" b="b"/>
                <a:pathLst>
                  <a:path w="1851660" h="3296920">
                    <a:moveTo>
                      <a:pt x="0" y="0"/>
                    </a:moveTo>
                    <a:lnTo>
                      <a:pt x="1851660" y="0"/>
                    </a:lnTo>
                    <a:lnTo>
                      <a:pt x="1851660" y="3296920"/>
                    </a:lnTo>
                    <a:lnTo>
                      <a:pt x="0" y="3296920"/>
                    </a:lnTo>
                    <a:close/>
                  </a:path>
                </a:pathLst>
              </a:custGeom>
              <a:solidFill>
                <a:srgbClr val="5883BD"/>
              </a:solidFill>
            </p:spPr>
          </p:sp>
          <p:sp>
            <p:nvSpPr>
              <p:cNvPr id="33" name="Freeform 33"/>
              <p:cNvSpPr/>
              <p:nvPr/>
            </p:nvSpPr>
            <p:spPr>
              <a:xfrm>
                <a:off x="4217670" y="5138208"/>
                <a:ext cx="1851660" cy="5148792"/>
              </a:xfrm>
              <a:custGeom>
                <a:avLst/>
                <a:gdLst/>
                <a:ahLst/>
                <a:cxnLst/>
                <a:rect l="l" t="t" r="r" b="b"/>
                <a:pathLst>
                  <a:path w="1851660" h="5148792">
                    <a:moveTo>
                      <a:pt x="0" y="0"/>
                    </a:moveTo>
                    <a:lnTo>
                      <a:pt x="1851660" y="0"/>
                    </a:lnTo>
                    <a:lnTo>
                      <a:pt x="1851660" y="5148792"/>
                    </a:lnTo>
                    <a:lnTo>
                      <a:pt x="0" y="5148792"/>
                    </a:lnTo>
                    <a:close/>
                  </a:path>
                </a:pathLst>
              </a:custGeom>
              <a:solidFill>
                <a:srgbClr val="5883BD"/>
              </a:solidFill>
            </p:spPr>
          </p:sp>
          <p:sp>
            <p:nvSpPr>
              <p:cNvPr id="34" name="Freeform 34"/>
              <p:cNvSpPr/>
              <p:nvPr/>
            </p:nvSpPr>
            <p:spPr>
              <a:xfrm>
                <a:off x="6326505" y="3698240"/>
                <a:ext cx="1851660" cy="6588760"/>
              </a:xfrm>
              <a:custGeom>
                <a:avLst/>
                <a:gdLst/>
                <a:ahLst/>
                <a:cxnLst/>
                <a:rect l="l" t="t" r="r" b="b"/>
                <a:pathLst>
                  <a:path w="1851660" h="6588760">
                    <a:moveTo>
                      <a:pt x="0" y="0"/>
                    </a:moveTo>
                    <a:lnTo>
                      <a:pt x="1851660" y="0"/>
                    </a:lnTo>
                    <a:lnTo>
                      <a:pt x="1851660" y="6588760"/>
                    </a:lnTo>
                    <a:lnTo>
                      <a:pt x="0" y="6588760"/>
                    </a:lnTo>
                    <a:close/>
                  </a:path>
                </a:pathLst>
              </a:custGeom>
              <a:solidFill>
                <a:srgbClr val="5883BD"/>
              </a:solidFill>
            </p:spPr>
          </p:sp>
          <p:sp>
            <p:nvSpPr>
              <p:cNvPr id="35" name="Freeform 35"/>
              <p:cNvSpPr/>
              <p:nvPr/>
            </p:nvSpPr>
            <p:spPr>
              <a:xfrm>
                <a:off x="8435340" y="1640586"/>
                <a:ext cx="1851660" cy="8646414"/>
              </a:xfrm>
              <a:custGeom>
                <a:avLst/>
                <a:gdLst/>
                <a:ahLst/>
                <a:cxnLst/>
                <a:rect l="l" t="t" r="r" b="b"/>
                <a:pathLst>
                  <a:path w="1851660" h="8646414">
                    <a:moveTo>
                      <a:pt x="0" y="0"/>
                    </a:moveTo>
                    <a:lnTo>
                      <a:pt x="1851660" y="0"/>
                    </a:lnTo>
                    <a:lnTo>
                      <a:pt x="1851660" y="8646414"/>
                    </a:lnTo>
                    <a:lnTo>
                      <a:pt x="0" y="8646414"/>
                    </a:lnTo>
                    <a:close/>
                  </a:path>
                </a:pathLst>
              </a:custGeom>
              <a:solidFill>
                <a:srgbClr val="5883BD"/>
              </a:solidFill>
            </p:spPr>
          </p:sp>
          <p:sp>
            <p:nvSpPr>
              <p:cNvPr id="36" name="Freeform 36"/>
              <p:cNvSpPr/>
              <p:nvPr/>
            </p:nvSpPr>
            <p:spPr>
              <a:xfrm>
                <a:off x="0" y="10287000"/>
                <a:ext cx="1851660" cy="0"/>
              </a:xfrm>
              <a:custGeom>
                <a:avLst/>
                <a:gdLst/>
                <a:ahLst/>
                <a:cxnLst/>
                <a:rect l="l" t="t" r="r" b="b"/>
                <a:pathLst>
                  <a:path w="1851660">
                    <a:moveTo>
                      <a:pt x="0" y="0"/>
                    </a:moveTo>
                    <a:lnTo>
                      <a:pt x="1851660" y="0"/>
                    </a:lnTo>
                    <a:lnTo>
                      <a:pt x="1851660" y="0"/>
                    </a:lnTo>
                    <a:lnTo>
                      <a:pt x="0" y="0"/>
                    </a:lnTo>
                    <a:close/>
                  </a:path>
                </a:pathLst>
              </a:custGeom>
              <a:solidFill>
                <a:srgbClr val="A4BEE1"/>
              </a:solidFill>
            </p:spPr>
          </p:sp>
          <p:sp>
            <p:nvSpPr>
              <p:cNvPr id="37" name="Freeform 37"/>
              <p:cNvSpPr/>
              <p:nvPr/>
            </p:nvSpPr>
            <p:spPr>
              <a:xfrm>
                <a:off x="2108835" y="8638540"/>
                <a:ext cx="1851660" cy="1648460"/>
              </a:xfrm>
              <a:custGeom>
                <a:avLst/>
                <a:gdLst/>
                <a:ahLst/>
                <a:cxnLst/>
                <a:rect l="l" t="t" r="r" b="b"/>
                <a:pathLst>
                  <a:path w="1851660" h="1648460">
                    <a:moveTo>
                      <a:pt x="0" y="0"/>
                    </a:moveTo>
                    <a:lnTo>
                      <a:pt x="1851660" y="0"/>
                    </a:lnTo>
                    <a:lnTo>
                      <a:pt x="1851660" y="1648460"/>
                    </a:lnTo>
                    <a:lnTo>
                      <a:pt x="0" y="1648460"/>
                    </a:lnTo>
                    <a:close/>
                  </a:path>
                </a:pathLst>
              </a:custGeom>
              <a:solidFill>
                <a:srgbClr val="A4BEE1"/>
              </a:solidFill>
            </p:spPr>
          </p:sp>
          <p:sp>
            <p:nvSpPr>
              <p:cNvPr id="38" name="Freeform 38"/>
              <p:cNvSpPr/>
              <p:nvPr/>
            </p:nvSpPr>
            <p:spPr>
              <a:xfrm>
                <a:off x="4217670" y="7197725"/>
                <a:ext cx="1851660" cy="3089275"/>
              </a:xfrm>
              <a:custGeom>
                <a:avLst/>
                <a:gdLst/>
                <a:ahLst/>
                <a:cxnLst/>
                <a:rect l="l" t="t" r="r" b="b"/>
                <a:pathLst>
                  <a:path w="1851660" h="3089275">
                    <a:moveTo>
                      <a:pt x="0" y="0"/>
                    </a:moveTo>
                    <a:lnTo>
                      <a:pt x="1851660" y="0"/>
                    </a:lnTo>
                    <a:lnTo>
                      <a:pt x="1851660" y="3089275"/>
                    </a:lnTo>
                    <a:lnTo>
                      <a:pt x="0" y="3089275"/>
                    </a:lnTo>
                    <a:close/>
                  </a:path>
                </a:pathLst>
              </a:custGeom>
              <a:solidFill>
                <a:srgbClr val="A4BEE1"/>
              </a:solidFill>
            </p:spPr>
          </p:sp>
          <p:sp>
            <p:nvSpPr>
              <p:cNvPr id="39" name="Freeform 39"/>
              <p:cNvSpPr/>
              <p:nvPr/>
            </p:nvSpPr>
            <p:spPr>
              <a:xfrm>
                <a:off x="6326505" y="6580822"/>
                <a:ext cx="1851660" cy="3706178"/>
              </a:xfrm>
              <a:custGeom>
                <a:avLst/>
                <a:gdLst/>
                <a:ahLst/>
                <a:cxnLst/>
                <a:rect l="l" t="t" r="r" b="b"/>
                <a:pathLst>
                  <a:path w="1851660" h="3706178">
                    <a:moveTo>
                      <a:pt x="0" y="0"/>
                    </a:moveTo>
                    <a:lnTo>
                      <a:pt x="1851660" y="0"/>
                    </a:lnTo>
                    <a:lnTo>
                      <a:pt x="1851660" y="3706178"/>
                    </a:lnTo>
                    <a:lnTo>
                      <a:pt x="0" y="3706178"/>
                    </a:lnTo>
                    <a:close/>
                  </a:path>
                </a:pathLst>
              </a:custGeom>
              <a:solidFill>
                <a:srgbClr val="A4BEE1"/>
              </a:solidFill>
            </p:spPr>
          </p:sp>
          <p:sp>
            <p:nvSpPr>
              <p:cNvPr id="40" name="Freeform 40"/>
              <p:cNvSpPr/>
              <p:nvPr/>
            </p:nvSpPr>
            <p:spPr>
              <a:xfrm>
                <a:off x="8435340" y="5757926"/>
                <a:ext cx="1851660" cy="4529074"/>
              </a:xfrm>
              <a:custGeom>
                <a:avLst/>
                <a:gdLst/>
                <a:ahLst/>
                <a:cxnLst/>
                <a:rect l="l" t="t" r="r" b="b"/>
                <a:pathLst>
                  <a:path w="1851660" h="4529074">
                    <a:moveTo>
                      <a:pt x="0" y="0"/>
                    </a:moveTo>
                    <a:lnTo>
                      <a:pt x="1851660" y="0"/>
                    </a:lnTo>
                    <a:lnTo>
                      <a:pt x="1851660" y="4529074"/>
                    </a:lnTo>
                    <a:lnTo>
                      <a:pt x="0" y="4529074"/>
                    </a:lnTo>
                    <a:close/>
                  </a:path>
                </a:pathLst>
              </a:custGeom>
              <a:solidFill>
                <a:srgbClr val="A4BEE1"/>
              </a:solidFill>
            </p:spPr>
          </p:sp>
        </p:grpSp>
      </p:grpSp>
      <p:sp>
        <p:nvSpPr>
          <p:cNvPr id="41" name="TextBox 41"/>
          <p:cNvSpPr txBox="1"/>
          <p:nvPr/>
        </p:nvSpPr>
        <p:spPr>
          <a:xfrm>
            <a:off x="9750115" y="1312133"/>
            <a:ext cx="7312111" cy="613410"/>
          </a:xfrm>
          <a:prstGeom prst="rect">
            <a:avLst/>
          </a:prstGeom>
        </p:spPr>
        <p:txBody>
          <a:bodyPr lIns="0" tIns="0" rIns="0" bIns="0" rtlCol="0" anchor="t">
            <a:spAutoFit/>
          </a:bodyPr>
          <a:lstStyle/>
          <a:p>
            <a:pPr marL="0" lvl="0" indent="0" algn="l">
              <a:lnSpc>
                <a:spcPts val="5040"/>
              </a:lnSpc>
              <a:spcBef>
                <a:spcPct val="0"/>
              </a:spcBef>
            </a:pPr>
            <a:r>
              <a:rPr lang="en-US" sz="3600">
                <a:solidFill>
                  <a:srgbClr val="134589"/>
                </a:solidFill>
                <a:latin typeface="League Spartan"/>
              </a:rPr>
              <a:t>Growth</a:t>
            </a:r>
          </a:p>
        </p:txBody>
      </p:sp>
      <p:sp>
        <p:nvSpPr>
          <p:cNvPr id="42" name="TextBox 42"/>
          <p:cNvSpPr txBox="1"/>
          <p:nvPr/>
        </p:nvSpPr>
        <p:spPr>
          <a:xfrm>
            <a:off x="9750115" y="1981184"/>
            <a:ext cx="7312111" cy="1104265"/>
          </a:xfrm>
          <a:prstGeom prst="rect">
            <a:avLst/>
          </a:prstGeom>
        </p:spPr>
        <p:txBody>
          <a:bodyPr lIns="0" tIns="0" rIns="0" bIns="0" rtlCol="0" anchor="t">
            <a:spAutoFit/>
          </a:bodyPr>
          <a:lstStyle/>
          <a:p>
            <a:pPr marL="0" lvl="0" indent="0" algn="l">
              <a:lnSpc>
                <a:spcPts val="8959"/>
              </a:lnSpc>
              <a:spcBef>
                <a:spcPct val="0"/>
              </a:spcBef>
            </a:pPr>
            <a:r>
              <a:rPr lang="en-US" sz="6399" spc="127">
                <a:solidFill>
                  <a:srgbClr val="134589"/>
                </a:solidFill>
                <a:ea typeface="つなぎゴシック"/>
              </a:rPr>
              <a:t>業績の推移</a:t>
            </a:r>
          </a:p>
        </p:txBody>
      </p:sp>
      <p:sp>
        <p:nvSpPr>
          <p:cNvPr id="43" name="TextBox 43"/>
          <p:cNvSpPr txBox="1"/>
          <p:nvPr/>
        </p:nvSpPr>
        <p:spPr>
          <a:xfrm>
            <a:off x="9750115" y="3730625"/>
            <a:ext cx="7312111" cy="2682875"/>
          </a:xfrm>
          <a:prstGeom prst="rect">
            <a:avLst/>
          </a:prstGeom>
        </p:spPr>
        <p:txBody>
          <a:bodyPr lIns="0" tIns="0" rIns="0" bIns="0" rtlCol="0" anchor="t">
            <a:spAutoFit/>
          </a:bodyPr>
          <a:lstStyle/>
          <a:p>
            <a:pPr>
              <a:lnSpc>
                <a:spcPts val="5440"/>
              </a:lnSpc>
            </a:pPr>
            <a:r>
              <a:rPr lang="en-US" sz="3200" spc="64">
                <a:solidFill>
                  <a:srgbClr val="161415"/>
                </a:solidFill>
                <a:ea typeface="Noto Sans Regular"/>
              </a:rPr>
              <a:t>当社は年々成長を続けています。</a:t>
            </a:r>
          </a:p>
          <a:p>
            <a:pPr>
              <a:lnSpc>
                <a:spcPts val="5440"/>
              </a:lnSpc>
            </a:pPr>
            <a:r>
              <a:rPr lang="en-US" sz="3200" spc="64">
                <a:solidFill>
                  <a:srgbClr val="161415"/>
                </a:solidFill>
                <a:latin typeface="Noto Sans Regular"/>
              </a:rPr>
              <a:t>4年前から始めたオンラインコンサルティング事業も成長を続けており、収益もアップしております。</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0" y="0"/>
            <a:ext cx="4160184" cy="4114800"/>
          </a:xfrm>
          <a:prstGeom prst="rect">
            <a:avLst/>
          </a:prstGeom>
        </p:spPr>
      </p:pic>
      <p:grpSp>
        <p:nvGrpSpPr>
          <p:cNvPr id="3" name="Group 3"/>
          <p:cNvGrpSpPr/>
          <p:nvPr/>
        </p:nvGrpSpPr>
        <p:grpSpPr>
          <a:xfrm>
            <a:off x="0" y="9786019"/>
            <a:ext cx="18288000" cy="500981"/>
            <a:chOff x="0" y="0"/>
            <a:chExt cx="4816593" cy="131946"/>
          </a:xfrm>
        </p:grpSpPr>
        <p:sp>
          <p:nvSpPr>
            <p:cNvPr id="4" name="Freeform 4"/>
            <p:cNvSpPr/>
            <p:nvPr/>
          </p:nvSpPr>
          <p:spPr>
            <a:xfrm>
              <a:off x="0" y="0"/>
              <a:ext cx="4816592" cy="131946"/>
            </a:xfrm>
            <a:custGeom>
              <a:avLst/>
              <a:gdLst/>
              <a:ahLst/>
              <a:cxnLst/>
              <a:rect l="l" t="t" r="r" b="b"/>
              <a:pathLst>
                <a:path w="4816592" h="131946">
                  <a:moveTo>
                    <a:pt x="0" y="0"/>
                  </a:moveTo>
                  <a:lnTo>
                    <a:pt x="4816592" y="0"/>
                  </a:lnTo>
                  <a:lnTo>
                    <a:pt x="4816592" y="131946"/>
                  </a:lnTo>
                  <a:lnTo>
                    <a:pt x="0" y="131946"/>
                  </a:lnTo>
                  <a:close/>
                </a:path>
              </a:pathLst>
            </a:custGeom>
            <a:solidFill>
              <a:srgbClr val="134589"/>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2495484" y="3681860"/>
            <a:ext cx="4407281" cy="4706993"/>
            <a:chOff x="0" y="0"/>
            <a:chExt cx="5876375" cy="6275991"/>
          </a:xfrm>
        </p:grpSpPr>
        <p:sp>
          <p:nvSpPr>
            <p:cNvPr id="7" name="TextBox 7"/>
            <p:cNvSpPr txBox="1"/>
            <p:nvPr/>
          </p:nvSpPr>
          <p:spPr>
            <a:xfrm>
              <a:off x="5260462" y="4098456"/>
              <a:ext cx="615913"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事業C</a:t>
              </a:r>
            </a:p>
            <a:p>
              <a:pPr algn="ctr">
                <a:lnSpc>
                  <a:spcPts val="1727"/>
                </a:lnSpc>
              </a:pPr>
              <a:r>
                <a:rPr lang="en-US" sz="1234">
                  <a:solidFill>
                    <a:srgbClr val="000000"/>
                  </a:solidFill>
                  <a:latin typeface="Noto Sans Regular"/>
                </a:rPr>
                <a:t>27.8%</a:t>
              </a:r>
            </a:p>
          </p:txBody>
        </p:sp>
        <p:sp>
          <p:nvSpPr>
            <p:cNvPr id="8" name="TextBox 8"/>
            <p:cNvSpPr txBox="1"/>
            <p:nvPr/>
          </p:nvSpPr>
          <p:spPr>
            <a:xfrm>
              <a:off x="820476" y="5714478"/>
              <a:ext cx="615913"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事業D</a:t>
              </a:r>
            </a:p>
            <a:p>
              <a:pPr algn="ctr">
                <a:lnSpc>
                  <a:spcPts val="1727"/>
                </a:lnSpc>
              </a:pPr>
              <a:r>
                <a:rPr lang="en-US" sz="1234">
                  <a:solidFill>
                    <a:srgbClr val="000000"/>
                  </a:solidFill>
                  <a:latin typeface="Noto Sans Regular"/>
                </a:rPr>
                <a:t>27.8%</a:t>
              </a:r>
            </a:p>
          </p:txBody>
        </p:sp>
        <p:sp>
          <p:nvSpPr>
            <p:cNvPr id="9" name="TextBox 9"/>
            <p:cNvSpPr txBox="1"/>
            <p:nvPr/>
          </p:nvSpPr>
          <p:spPr>
            <a:xfrm>
              <a:off x="0" y="1061326"/>
              <a:ext cx="615913"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事業A</a:t>
              </a:r>
            </a:p>
            <a:p>
              <a:pPr algn="ctr">
                <a:lnSpc>
                  <a:spcPts val="1727"/>
                </a:lnSpc>
              </a:pPr>
              <a:r>
                <a:rPr lang="en-US" sz="1234">
                  <a:solidFill>
                    <a:srgbClr val="000000"/>
                  </a:solidFill>
                  <a:latin typeface="Noto Sans Regular"/>
                </a:rPr>
                <a:t>27.8%</a:t>
              </a:r>
            </a:p>
          </p:txBody>
        </p:sp>
        <p:sp>
          <p:nvSpPr>
            <p:cNvPr id="10" name="TextBox 10"/>
            <p:cNvSpPr txBox="1"/>
            <p:nvPr/>
          </p:nvSpPr>
          <p:spPr>
            <a:xfrm>
              <a:off x="4131367" y="517421"/>
              <a:ext cx="615913"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事業B</a:t>
              </a:r>
            </a:p>
            <a:p>
              <a:pPr algn="ctr">
                <a:lnSpc>
                  <a:spcPts val="1727"/>
                </a:lnSpc>
              </a:pPr>
              <a:r>
                <a:rPr lang="en-US" sz="1234">
                  <a:solidFill>
                    <a:srgbClr val="000000"/>
                  </a:solidFill>
                  <a:latin typeface="Noto Sans Regular"/>
                </a:rPr>
                <a:t>13.9%</a:t>
              </a:r>
            </a:p>
          </p:txBody>
        </p:sp>
        <p:sp>
          <p:nvSpPr>
            <p:cNvPr id="11" name="TextBox 11"/>
            <p:cNvSpPr txBox="1"/>
            <p:nvPr/>
          </p:nvSpPr>
          <p:spPr>
            <a:xfrm>
              <a:off x="2665211" y="-28575"/>
              <a:ext cx="548000"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事業A</a:t>
              </a:r>
            </a:p>
            <a:p>
              <a:pPr algn="ctr">
                <a:lnSpc>
                  <a:spcPts val="1727"/>
                </a:lnSpc>
              </a:pPr>
              <a:r>
                <a:rPr lang="en-US" sz="1234">
                  <a:solidFill>
                    <a:srgbClr val="000000"/>
                  </a:solidFill>
                  <a:latin typeface="Noto Sans Regular"/>
                </a:rPr>
                <a:t>2.8%</a:t>
              </a:r>
            </a:p>
          </p:txBody>
        </p:sp>
        <p:grpSp>
          <p:nvGrpSpPr>
            <p:cNvPr id="12" name="Group 12"/>
            <p:cNvGrpSpPr>
              <a:grpSpLocks noChangeAspect="1"/>
            </p:cNvGrpSpPr>
            <p:nvPr/>
          </p:nvGrpSpPr>
          <p:grpSpPr>
            <a:xfrm>
              <a:off x="25331" y="693623"/>
              <a:ext cx="5290185" cy="5290185"/>
              <a:chOff x="0" y="0"/>
              <a:chExt cx="2540000" cy="2540000"/>
            </a:xfrm>
          </p:grpSpPr>
          <p:sp>
            <p:nvSpPr>
              <p:cNvPr id="13" name="Freeform 13"/>
              <p:cNvSpPr/>
              <p:nvPr/>
            </p:nvSpPr>
            <p:spPr>
              <a:xfrm>
                <a:off x="1270000" y="0"/>
                <a:ext cx="282767" cy="1270000"/>
              </a:xfrm>
              <a:custGeom>
                <a:avLst/>
                <a:gdLst/>
                <a:ahLst/>
                <a:cxnLst/>
                <a:rect l="l" t="t" r="r" b="b"/>
                <a:pathLst>
                  <a:path w="282767" h="1270000">
                    <a:moveTo>
                      <a:pt x="0" y="0"/>
                    </a:moveTo>
                    <a:cubicBezTo>
                      <a:pt x="95152" y="0"/>
                      <a:pt x="190003" y="10694"/>
                      <a:pt x="282767" y="31879"/>
                    </a:cubicBezTo>
                    <a:lnTo>
                      <a:pt x="0" y="1270000"/>
                    </a:lnTo>
                    <a:close/>
                  </a:path>
                </a:pathLst>
              </a:custGeom>
              <a:solidFill>
                <a:srgbClr val="6CE5E8"/>
              </a:solidFill>
            </p:spPr>
          </p:sp>
          <p:sp>
            <p:nvSpPr>
              <p:cNvPr id="14" name="Freeform 14"/>
              <p:cNvSpPr/>
              <p:nvPr/>
            </p:nvSpPr>
            <p:spPr>
              <a:xfrm>
                <a:off x="1270000" y="19294"/>
                <a:ext cx="1130215" cy="1250706"/>
              </a:xfrm>
              <a:custGeom>
                <a:avLst/>
                <a:gdLst/>
                <a:ahLst/>
                <a:cxnLst/>
                <a:rect l="l" t="t" r="r" b="b"/>
                <a:pathLst>
                  <a:path w="1130215" h="1250706">
                    <a:moveTo>
                      <a:pt x="220533" y="0"/>
                    </a:moveTo>
                    <a:cubicBezTo>
                      <a:pt x="612164" y="69055"/>
                      <a:pt x="948839" y="317567"/>
                      <a:pt x="1130215" y="671469"/>
                    </a:cubicBezTo>
                    <a:lnTo>
                      <a:pt x="0" y="1250706"/>
                    </a:lnTo>
                    <a:close/>
                  </a:path>
                </a:pathLst>
              </a:custGeom>
              <a:solidFill>
                <a:srgbClr val="41B8D5"/>
              </a:solidFill>
            </p:spPr>
          </p:sp>
          <p:sp>
            <p:nvSpPr>
              <p:cNvPr id="15" name="Freeform 15"/>
              <p:cNvSpPr/>
              <p:nvPr/>
            </p:nvSpPr>
            <p:spPr>
              <a:xfrm>
                <a:off x="1270000" y="635000"/>
                <a:ext cx="1323415" cy="1848627"/>
              </a:xfrm>
              <a:custGeom>
                <a:avLst/>
                <a:gdLst/>
                <a:ahLst/>
                <a:cxnLst/>
                <a:rect l="l" t="t" r="r" b="b"/>
                <a:pathLst>
                  <a:path w="1323415" h="1848627">
                    <a:moveTo>
                      <a:pt x="1099852" y="0"/>
                    </a:moveTo>
                    <a:cubicBezTo>
                      <a:pt x="1293113" y="334738"/>
                      <a:pt x="1323415" y="739268"/>
                      <a:pt x="1182179" y="1099062"/>
                    </a:cubicBezTo>
                    <a:cubicBezTo>
                      <a:pt x="1040942" y="1458856"/>
                      <a:pt x="743542" y="1734747"/>
                      <a:pt x="374177" y="1848627"/>
                    </a:cubicBezTo>
                    <a:lnTo>
                      <a:pt x="0" y="635000"/>
                    </a:lnTo>
                    <a:close/>
                  </a:path>
                </a:pathLst>
              </a:custGeom>
              <a:solidFill>
                <a:srgbClr val="2D8BBA"/>
              </a:solidFill>
            </p:spPr>
          </p:sp>
          <p:sp>
            <p:nvSpPr>
              <p:cNvPr id="16" name="Freeform 16"/>
              <p:cNvSpPr/>
              <p:nvPr/>
            </p:nvSpPr>
            <p:spPr>
              <a:xfrm>
                <a:off x="9835" y="1270000"/>
                <a:ext cx="1694530" cy="1325608"/>
              </a:xfrm>
              <a:custGeom>
                <a:avLst/>
                <a:gdLst/>
                <a:ahLst/>
                <a:cxnLst/>
                <a:rect l="l" t="t" r="r" b="b"/>
                <a:pathLst>
                  <a:path w="1694530" h="1325608">
                    <a:moveTo>
                      <a:pt x="1694531" y="1193410"/>
                    </a:moveTo>
                    <a:cubicBezTo>
                      <a:pt x="1331319" y="1325608"/>
                      <a:pt x="927672" y="1285204"/>
                      <a:pt x="597870" y="1083635"/>
                    </a:cubicBezTo>
                    <a:cubicBezTo>
                      <a:pt x="268068" y="882067"/>
                      <a:pt x="48011" y="541277"/>
                      <a:pt x="0" y="157748"/>
                    </a:cubicBezTo>
                    <a:lnTo>
                      <a:pt x="1260165" y="0"/>
                    </a:lnTo>
                    <a:close/>
                  </a:path>
                </a:pathLst>
              </a:custGeom>
              <a:solidFill>
                <a:srgbClr val="2F5F98"/>
              </a:solidFill>
            </p:spPr>
          </p:sp>
          <p:sp>
            <p:nvSpPr>
              <p:cNvPr id="17" name="Freeform 17"/>
              <p:cNvSpPr/>
              <p:nvPr/>
            </p:nvSpPr>
            <p:spPr>
              <a:xfrm>
                <a:off x="-45890" y="0"/>
                <a:ext cx="1315890" cy="1490533"/>
              </a:xfrm>
              <a:custGeom>
                <a:avLst/>
                <a:gdLst/>
                <a:ahLst/>
                <a:cxnLst/>
                <a:rect l="l" t="t" r="r" b="b"/>
                <a:pathLst>
                  <a:path w="1315890" h="1490533">
                    <a:moveTo>
                      <a:pt x="65184" y="1490533"/>
                    </a:moveTo>
                    <a:cubicBezTo>
                      <a:pt x="0" y="1120855"/>
                      <a:pt x="101697" y="741279"/>
                      <a:pt x="342973" y="453708"/>
                    </a:cubicBezTo>
                    <a:cubicBezTo>
                      <a:pt x="584248" y="166138"/>
                      <a:pt x="940382" y="38"/>
                      <a:pt x="1315763" y="0"/>
                    </a:cubicBezTo>
                    <a:lnTo>
                      <a:pt x="1315890" y="1270000"/>
                    </a:lnTo>
                    <a:close/>
                  </a:path>
                </a:pathLst>
              </a:custGeom>
              <a:solidFill>
                <a:srgbClr val="31356E"/>
              </a:solidFill>
            </p:spPr>
          </p:sp>
          <p:sp>
            <p:nvSpPr>
              <p:cNvPr id="18" name="Freeform 18"/>
              <p:cNvSpPr/>
              <p:nvPr/>
            </p:nvSpPr>
            <p:spPr>
              <a:xfrm>
                <a:off x="1270000" y="0"/>
                <a:ext cx="127" cy="1270000"/>
              </a:xfrm>
              <a:custGeom>
                <a:avLst/>
                <a:gdLst/>
                <a:ahLst/>
                <a:cxnLst/>
                <a:rect l="l" t="t" r="r" b="b"/>
                <a:pathLst>
                  <a:path w="127" h="1270000">
                    <a:moveTo>
                      <a:pt x="0" y="0"/>
                    </a:moveTo>
                    <a:cubicBezTo>
                      <a:pt x="42" y="0"/>
                      <a:pt x="85" y="0"/>
                      <a:pt x="127" y="0"/>
                    </a:cubicBezTo>
                    <a:lnTo>
                      <a:pt x="0" y="1270000"/>
                    </a:lnTo>
                    <a:close/>
                  </a:path>
                </a:pathLst>
              </a:custGeom>
              <a:solidFill>
                <a:srgbClr val="704E85"/>
              </a:solidFill>
            </p:spPr>
          </p:sp>
        </p:grpSp>
      </p:grpSp>
      <p:grpSp>
        <p:nvGrpSpPr>
          <p:cNvPr id="19" name="Group 19"/>
          <p:cNvGrpSpPr/>
          <p:nvPr/>
        </p:nvGrpSpPr>
        <p:grpSpPr>
          <a:xfrm>
            <a:off x="11548614" y="3812549"/>
            <a:ext cx="4742887" cy="4746696"/>
            <a:chOff x="0" y="0"/>
            <a:chExt cx="6323849" cy="6328927"/>
          </a:xfrm>
        </p:grpSpPr>
        <p:sp>
          <p:nvSpPr>
            <p:cNvPr id="20" name="TextBox 20"/>
            <p:cNvSpPr txBox="1"/>
            <p:nvPr/>
          </p:nvSpPr>
          <p:spPr>
            <a:xfrm>
              <a:off x="5019475" y="506953"/>
              <a:ext cx="615913"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事業A</a:t>
              </a:r>
            </a:p>
            <a:p>
              <a:pPr algn="ctr">
                <a:lnSpc>
                  <a:spcPts val="1727"/>
                </a:lnSpc>
              </a:pPr>
              <a:r>
                <a:rPr lang="en-US" sz="1234">
                  <a:solidFill>
                    <a:srgbClr val="000000"/>
                  </a:solidFill>
                  <a:latin typeface="Noto Sans Regular"/>
                </a:rPr>
                <a:t>22.2%</a:t>
              </a:r>
            </a:p>
          </p:txBody>
        </p:sp>
        <p:sp>
          <p:nvSpPr>
            <p:cNvPr id="21" name="TextBox 21"/>
            <p:cNvSpPr txBox="1"/>
            <p:nvPr/>
          </p:nvSpPr>
          <p:spPr>
            <a:xfrm>
              <a:off x="5707936" y="4411411"/>
              <a:ext cx="615913"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事業B</a:t>
              </a:r>
            </a:p>
            <a:p>
              <a:pPr algn="ctr">
                <a:lnSpc>
                  <a:spcPts val="1727"/>
                </a:lnSpc>
              </a:pPr>
              <a:r>
                <a:rPr lang="en-US" sz="1234">
                  <a:solidFill>
                    <a:srgbClr val="000000"/>
                  </a:solidFill>
                  <a:latin typeface="Noto Sans Regular"/>
                </a:rPr>
                <a:t>22.2%</a:t>
              </a:r>
            </a:p>
          </p:txBody>
        </p:sp>
        <p:sp>
          <p:nvSpPr>
            <p:cNvPr id="22" name="TextBox 22"/>
            <p:cNvSpPr txBox="1"/>
            <p:nvPr/>
          </p:nvSpPr>
          <p:spPr>
            <a:xfrm>
              <a:off x="1982345" y="5767415"/>
              <a:ext cx="615913"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事業C</a:t>
              </a:r>
            </a:p>
            <a:p>
              <a:pPr algn="ctr">
                <a:lnSpc>
                  <a:spcPts val="1727"/>
                </a:lnSpc>
              </a:pPr>
              <a:r>
                <a:rPr lang="en-US" sz="1234">
                  <a:solidFill>
                    <a:srgbClr val="000000"/>
                  </a:solidFill>
                  <a:latin typeface="Noto Sans Regular"/>
                </a:rPr>
                <a:t>22.2%</a:t>
              </a:r>
            </a:p>
          </p:txBody>
        </p:sp>
        <p:sp>
          <p:nvSpPr>
            <p:cNvPr id="23" name="TextBox 23"/>
            <p:cNvSpPr txBox="1"/>
            <p:nvPr/>
          </p:nvSpPr>
          <p:spPr>
            <a:xfrm>
              <a:off x="0" y="2333892"/>
              <a:ext cx="615913"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事業D</a:t>
              </a:r>
            </a:p>
            <a:p>
              <a:pPr algn="ctr">
                <a:lnSpc>
                  <a:spcPts val="1727"/>
                </a:lnSpc>
              </a:pPr>
              <a:r>
                <a:rPr lang="en-US" sz="1234">
                  <a:solidFill>
                    <a:srgbClr val="000000"/>
                  </a:solidFill>
                  <a:latin typeface="Noto Sans Regular"/>
                </a:rPr>
                <a:t>22.2%</a:t>
              </a:r>
            </a:p>
          </p:txBody>
        </p:sp>
        <p:sp>
          <p:nvSpPr>
            <p:cNvPr id="24" name="TextBox 24"/>
            <p:cNvSpPr txBox="1"/>
            <p:nvPr/>
          </p:nvSpPr>
          <p:spPr>
            <a:xfrm>
              <a:off x="1982345" y="-28575"/>
              <a:ext cx="615913" cy="561512"/>
            </a:xfrm>
            <a:prstGeom prst="rect">
              <a:avLst/>
            </a:prstGeom>
          </p:spPr>
          <p:txBody>
            <a:bodyPr lIns="0" tIns="0" rIns="0" bIns="0" rtlCol="0" anchor="t">
              <a:spAutoFit/>
            </a:bodyPr>
            <a:lstStyle/>
            <a:p>
              <a:pPr algn="ctr">
                <a:lnSpc>
                  <a:spcPts val="1727"/>
                </a:lnSpc>
              </a:pPr>
              <a:r>
                <a:rPr lang="en-US" sz="1234">
                  <a:solidFill>
                    <a:srgbClr val="000000"/>
                  </a:solidFill>
                  <a:ea typeface="Noto Sans Regular"/>
                </a:rPr>
                <a:t>事業E</a:t>
              </a:r>
            </a:p>
            <a:p>
              <a:pPr algn="ctr">
                <a:lnSpc>
                  <a:spcPts val="1727"/>
                </a:lnSpc>
              </a:pPr>
              <a:r>
                <a:rPr lang="en-US" sz="1234">
                  <a:solidFill>
                    <a:srgbClr val="000000"/>
                  </a:solidFill>
                  <a:latin typeface="Noto Sans Regular"/>
                </a:rPr>
                <a:t>11.1%</a:t>
              </a:r>
            </a:p>
          </p:txBody>
        </p:sp>
        <p:grpSp>
          <p:nvGrpSpPr>
            <p:cNvPr id="25" name="Group 25"/>
            <p:cNvGrpSpPr>
              <a:grpSpLocks noChangeAspect="1"/>
            </p:cNvGrpSpPr>
            <p:nvPr/>
          </p:nvGrpSpPr>
          <p:grpSpPr>
            <a:xfrm>
              <a:off x="699993" y="519371"/>
              <a:ext cx="5290185" cy="5290185"/>
              <a:chOff x="0" y="0"/>
              <a:chExt cx="2540000" cy="2540000"/>
            </a:xfrm>
          </p:grpSpPr>
          <p:sp>
            <p:nvSpPr>
              <p:cNvPr id="26" name="Freeform 26"/>
              <p:cNvSpPr/>
              <p:nvPr/>
            </p:nvSpPr>
            <p:spPr>
              <a:xfrm>
                <a:off x="1270000" y="0"/>
                <a:ext cx="1260165" cy="1270000"/>
              </a:xfrm>
              <a:custGeom>
                <a:avLst/>
                <a:gdLst/>
                <a:ahLst/>
                <a:cxnLst/>
                <a:rect l="l" t="t" r="r" b="b"/>
                <a:pathLst>
                  <a:path w="1260165" h="1270000">
                    <a:moveTo>
                      <a:pt x="0" y="0"/>
                    </a:moveTo>
                    <a:lnTo>
                      <a:pt x="0" y="0"/>
                    </a:lnTo>
                    <a:cubicBezTo>
                      <a:pt x="640405" y="0"/>
                      <a:pt x="1180619" y="476807"/>
                      <a:pt x="1260165" y="1112252"/>
                    </a:cubicBezTo>
                    <a:lnTo>
                      <a:pt x="0" y="1270000"/>
                    </a:lnTo>
                    <a:close/>
                  </a:path>
                </a:pathLst>
              </a:custGeom>
              <a:solidFill>
                <a:srgbClr val="6CE5E8"/>
              </a:solidFill>
            </p:spPr>
          </p:sp>
          <p:sp>
            <p:nvSpPr>
              <p:cNvPr id="27" name="Freeform 27"/>
              <p:cNvSpPr/>
              <p:nvPr/>
            </p:nvSpPr>
            <p:spPr>
              <a:xfrm>
                <a:off x="1270000" y="1049467"/>
                <a:ext cx="1361911" cy="1434161"/>
              </a:xfrm>
              <a:custGeom>
                <a:avLst/>
                <a:gdLst/>
                <a:ahLst/>
                <a:cxnLst/>
                <a:rect l="l" t="t" r="r" b="b"/>
                <a:pathLst>
                  <a:path w="1361911" h="1434161">
                    <a:moveTo>
                      <a:pt x="1250706" y="0"/>
                    </a:moveTo>
                    <a:cubicBezTo>
                      <a:pt x="1361911" y="630675"/>
                      <a:pt x="986156" y="1245480"/>
                      <a:pt x="374177" y="1434160"/>
                    </a:cubicBezTo>
                    <a:lnTo>
                      <a:pt x="0" y="220533"/>
                    </a:lnTo>
                    <a:close/>
                  </a:path>
                </a:pathLst>
              </a:custGeom>
              <a:solidFill>
                <a:srgbClr val="41B8D5"/>
              </a:solidFill>
            </p:spPr>
          </p:sp>
          <p:sp>
            <p:nvSpPr>
              <p:cNvPr id="28" name="Freeform 28"/>
              <p:cNvSpPr/>
              <p:nvPr/>
            </p:nvSpPr>
            <p:spPr>
              <a:xfrm>
                <a:off x="139785" y="1270000"/>
                <a:ext cx="1564580" cy="1412441"/>
              </a:xfrm>
              <a:custGeom>
                <a:avLst/>
                <a:gdLst/>
                <a:ahLst/>
                <a:cxnLst/>
                <a:rect l="l" t="t" r="r" b="b"/>
                <a:pathLst>
                  <a:path w="1564580" h="1412441">
                    <a:moveTo>
                      <a:pt x="1564581" y="1193410"/>
                    </a:moveTo>
                    <a:cubicBezTo>
                      <a:pt x="962797" y="1412441"/>
                      <a:pt x="292084" y="1149154"/>
                      <a:pt x="0" y="579237"/>
                    </a:cubicBezTo>
                    <a:lnTo>
                      <a:pt x="1130215" y="0"/>
                    </a:lnTo>
                    <a:close/>
                  </a:path>
                </a:pathLst>
              </a:custGeom>
              <a:solidFill>
                <a:srgbClr val="2D8BBA"/>
              </a:solidFill>
            </p:spPr>
          </p:sp>
          <p:sp>
            <p:nvSpPr>
              <p:cNvPr id="29" name="Freeform 29"/>
              <p:cNvSpPr/>
              <p:nvPr/>
            </p:nvSpPr>
            <p:spPr>
              <a:xfrm>
                <a:off x="-150054" y="257539"/>
                <a:ext cx="1420054" cy="1647461"/>
              </a:xfrm>
              <a:custGeom>
                <a:avLst/>
                <a:gdLst/>
                <a:ahLst/>
                <a:cxnLst/>
                <a:rect l="l" t="t" r="r" b="b"/>
                <a:pathLst>
                  <a:path w="1420054" h="1647461">
                    <a:moveTo>
                      <a:pt x="320202" y="1647461"/>
                    </a:moveTo>
                    <a:cubicBezTo>
                      <a:pt x="0" y="1092854"/>
                      <a:pt x="142819" y="386611"/>
                      <a:pt x="653357" y="0"/>
                    </a:cubicBezTo>
                    <a:lnTo>
                      <a:pt x="1420054" y="1012461"/>
                    </a:lnTo>
                    <a:close/>
                  </a:path>
                </a:pathLst>
              </a:custGeom>
              <a:solidFill>
                <a:srgbClr val="2F5F98"/>
              </a:solidFill>
            </p:spPr>
          </p:sp>
          <p:sp>
            <p:nvSpPr>
              <p:cNvPr id="30" name="Freeform 30"/>
              <p:cNvSpPr/>
              <p:nvPr/>
            </p:nvSpPr>
            <p:spPr>
              <a:xfrm>
                <a:off x="453660" y="0"/>
                <a:ext cx="816340" cy="1270000"/>
              </a:xfrm>
              <a:custGeom>
                <a:avLst/>
                <a:gdLst/>
                <a:ahLst/>
                <a:cxnLst/>
                <a:rect l="l" t="t" r="r" b="b"/>
                <a:pathLst>
                  <a:path w="816340" h="1270000">
                    <a:moveTo>
                      <a:pt x="0" y="297124"/>
                    </a:moveTo>
                    <a:cubicBezTo>
                      <a:pt x="228692" y="105228"/>
                      <a:pt x="517676" y="30"/>
                      <a:pt x="816213" y="0"/>
                    </a:cubicBezTo>
                    <a:lnTo>
                      <a:pt x="816340" y="1270000"/>
                    </a:lnTo>
                    <a:close/>
                  </a:path>
                </a:pathLst>
              </a:custGeom>
              <a:solidFill>
                <a:srgbClr val="31356E"/>
              </a:solidFill>
            </p:spPr>
          </p:sp>
          <p:sp>
            <p:nvSpPr>
              <p:cNvPr id="31" name="Freeform 31"/>
              <p:cNvSpPr/>
              <p:nvPr/>
            </p:nvSpPr>
            <p:spPr>
              <a:xfrm>
                <a:off x="1270000" y="0"/>
                <a:ext cx="127" cy="1270000"/>
              </a:xfrm>
              <a:custGeom>
                <a:avLst/>
                <a:gdLst/>
                <a:ahLst/>
                <a:cxnLst/>
                <a:rect l="l" t="t" r="r" b="b"/>
                <a:pathLst>
                  <a:path w="127" h="1270000">
                    <a:moveTo>
                      <a:pt x="0" y="0"/>
                    </a:moveTo>
                    <a:cubicBezTo>
                      <a:pt x="42" y="0"/>
                      <a:pt x="85" y="0"/>
                      <a:pt x="127" y="0"/>
                    </a:cubicBezTo>
                    <a:lnTo>
                      <a:pt x="0" y="1270000"/>
                    </a:lnTo>
                    <a:close/>
                  </a:path>
                </a:pathLst>
              </a:custGeom>
              <a:solidFill>
                <a:srgbClr val="704E85"/>
              </a:solidFill>
            </p:spPr>
          </p:sp>
        </p:grpSp>
      </p:grpSp>
      <p:pic>
        <p:nvPicPr>
          <p:cNvPr id="32" name="Picture 3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8405821" y="5624298"/>
            <a:ext cx="1476358" cy="782470"/>
          </a:xfrm>
          <a:prstGeom prst="rect">
            <a:avLst/>
          </a:prstGeom>
        </p:spPr>
      </p:pic>
      <p:sp>
        <p:nvSpPr>
          <p:cNvPr id="33" name="TextBox 33"/>
          <p:cNvSpPr txBox="1"/>
          <p:nvPr/>
        </p:nvSpPr>
        <p:spPr>
          <a:xfrm>
            <a:off x="1225774" y="1312133"/>
            <a:ext cx="4828523" cy="613410"/>
          </a:xfrm>
          <a:prstGeom prst="rect">
            <a:avLst/>
          </a:prstGeom>
        </p:spPr>
        <p:txBody>
          <a:bodyPr lIns="0" tIns="0" rIns="0" bIns="0" rtlCol="0" anchor="t">
            <a:spAutoFit/>
          </a:bodyPr>
          <a:lstStyle/>
          <a:p>
            <a:pPr marL="0" lvl="0" indent="0" algn="l">
              <a:lnSpc>
                <a:spcPts val="5040"/>
              </a:lnSpc>
              <a:spcBef>
                <a:spcPct val="0"/>
              </a:spcBef>
            </a:pPr>
            <a:r>
              <a:rPr lang="en-US" sz="3600">
                <a:solidFill>
                  <a:srgbClr val="134589"/>
                </a:solidFill>
                <a:latin typeface="League Spartan"/>
              </a:rPr>
              <a:t>Earnings</a:t>
            </a:r>
          </a:p>
        </p:txBody>
      </p:sp>
      <p:sp>
        <p:nvSpPr>
          <p:cNvPr id="34" name="TextBox 34"/>
          <p:cNvSpPr txBox="1"/>
          <p:nvPr/>
        </p:nvSpPr>
        <p:spPr>
          <a:xfrm>
            <a:off x="1225774" y="1981184"/>
            <a:ext cx="4828523" cy="1104265"/>
          </a:xfrm>
          <a:prstGeom prst="rect">
            <a:avLst/>
          </a:prstGeom>
        </p:spPr>
        <p:txBody>
          <a:bodyPr lIns="0" tIns="0" rIns="0" bIns="0" rtlCol="0" anchor="t">
            <a:spAutoFit/>
          </a:bodyPr>
          <a:lstStyle/>
          <a:p>
            <a:pPr marL="0" lvl="0" indent="0" algn="l">
              <a:lnSpc>
                <a:spcPts val="8959"/>
              </a:lnSpc>
              <a:spcBef>
                <a:spcPct val="0"/>
              </a:spcBef>
            </a:pPr>
            <a:r>
              <a:rPr lang="en-US" sz="6399" spc="127">
                <a:solidFill>
                  <a:srgbClr val="134589"/>
                </a:solidFill>
                <a:ea typeface="つなぎゴシック"/>
              </a:rPr>
              <a:t>収益の割合</a:t>
            </a:r>
          </a:p>
        </p:txBody>
      </p:sp>
      <p:sp>
        <p:nvSpPr>
          <p:cNvPr id="35" name="TextBox 35"/>
          <p:cNvSpPr txBox="1"/>
          <p:nvPr/>
        </p:nvSpPr>
        <p:spPr>
          <a:xfrm>
            <a:off x="6743019" y="1642651"/>
            <a:ext cx="10033855" cy="1311275"/>
          </a:xfrm>
          <a:prstGeom prst="rect">
            <a:avLst/>
          </a:prstGeom>
        </p:spPr>
        <p:txBody>
          <a:bodyPr lIns="0" tIns="0" rIns="0" bIns="0" rtlCol="0" anchor="t">
            <a:spAutoFit/>
          </a:bodyPr>
          <a:lstStyle/>
          <a:p>
            <a:pPr>
              <a:lnSpc>
                <a:spcPts val="5440"/>
              </a:lnSpc>
            </a:pPr>
            <a:r>
              <a:rPr lang="en-US" sz="3200" spc="64">
                <a:solidFill>
                  <a:srgbClr val="161415"/>
                </a:solidFill>
                <a:ea typeface="Noto Sans Regular"/>
              </a:rPr>
              <a:t>オンラインとネット広告事業の収益が増えています。今後はこちらの事業に力を入れる予定です。</a:t>
            </a:r>
          </a:p>
        </p:txBody>
      </p:sp>
      <p:sp>
        <p:nvSpPr>
          <p:cNvPr id="36" name="TextBox 36"/>
          <p:cNvSpPr txBox="1"/>
          <p:nvPr/>
        </p:nvSpPr>
        <p:spPr>
          <a:xfrm>
            <a:off x="2641703" y="8613775"/>
            <a:ext cx="4114843" cy="644525"/>
          </a:xfrm>
          <a:prstGeom prst="rect">
            <a:avLst/>
          </a:prstGeom>
        </p:spPr>
        <p:txBody>
          <a:bodyPr lIns="0" tIns="0" rIns="0" bIns="0" rtlCol="0" anchor="t">
            <a:spAutoFit/>
          </a:bodyPr>
          <a:lstStyle/>
          <a:p>
            <a:pPr algn="ctr">
              <a:lnSpc>
                <a:spcPts val="5440"/>
              </a:lnSpc>
            </a:pPr>
            <a:r>
              <a:rPr lang="en-US" sz="3200" spc="64">
                <a:solidFill>
                  <a:srgbClr val="161415"/>
                </a:solidFill>
                <a:latin typeface="つなぎゴシック"/>
              </a:rPr>
              <a:t>2026</a:t>
            </a:r>
          </a:p>
        </p:txBody>
      </p:sp>
      <p:sp>
        <p:nvSpPr>
          <p:cNvPr id="37" name="TextBox 37"/>
          <p:cNvSpPr txBox="1"/>
          <p:nvPr/>
        </p:nvSpPr>
        <p:spPr>
          <a:xfrm>
            <a:off x="11862636" y="8613775"/>
            <a:ext cx="4114843" cy="644525"/>
          </a:xfrm>
          <a:prstGeom prst="rect">
            <a:avLst/>
          </a:prstGeom>
        </p:spPr>
        <p:txBody>
          <a:bodyPr lIns="0" tIns="0" rIns="0" bIns="0" rtlCol="0" anchor="t">
            <a:spAutoFit/>
          </a:bodyPr>
          <a:lstStyle/>
          <a:p>
            <a:pPr algn="ctr">
              <a:lnSpc>
                <a:spcPts val="5440"/>
              </a:lnSpc>
            </a:pPr>
            <a:r>
              <a:rPr lang="en-US" sz="3200" spc="64">
                <a:solidFill>
                  <a:srgbClr val="161415"/>
                </a:solidFill>
                <a:latin typeface="つなぎゴシック"/>
              </a:rPr>
              <a:t>2030</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2057400" y="4271448"/>
            <a:ext cx="6631828" cy="3853379"/>
            <a:chOff x="0" y="0"/>
            <a:chExt cx="2243359" cy="1303489"/>
          </a:xfrm>
        </p:grpSpPr>
        <p:sp>
          <p:nvSpPr>
            <p:cNvPr id="3" name="Freeform 3"/>
            <p:cNvSpPr/>
            <p:nvPr/>
          </p:nvSpPr>
          <p:spPr>
            <a:xfrm>
              <a:off x="0" y="0"/>
              <a:ext cx="2243359" cy="1303489"/>
            </a:xfrm>
            <a:custGeom>
              <a:avLst/>
              <a:gdLst/>
              <a:ahLst/>
              <a:cxnLst/>
              <a:rect l="l" t="t" r="r" b="b"/>
              <a:pathLst>
                <a:path w="2243359" h="1303489">
                  <a:moveTo>
                    <a:pt x="2118899" y="1303489"/>
                  </a:moveTo>
                  <a:lnTo>
                    <a:pt x="124460" y="1303489"/>
                  </a:lnTo>
                  <a:cubicBezTo>
                    <a:pt x="55880" y="1303489"/>
                    <a:pt x="0" y="1247609"/>
                    <a:pt x="0" y="1179029"/>
                  </a:cubicBezTo>
                  <a:lnTo>
                    <a:pt x="0" y="124460"/>
                  </a:lnTo>
                  <a:cubicBezTo>
                    <a:pt x="0" y="55880"/>
                    <a:pt x="55880" y="0"/>
                    <a:pt x="124460" y="0"/>
                  </a:cubicBezTo>
                  <a:lnTo>
                    <a:pt x="2118899" y="0"/>
                  </a:lnTo>
                  <a:cubicBezTo>
                    <a:pt x="2187479" y="0"/>
                    <a:pt x="2243359" y="55880"/>
                    <a:pt x="2243359" y="124460"/>
                  </a:cubicBezTo>
                  <a:lnTo>
                    <a:pt x="2243359" y="1179029"/>
                  </a:lnTo>
                  <a:cubicBezTo>
                    <a:pt x="2243359" y="1247609"/>
                    <a:pt x="2187479" y="1303489"/>
                    <a:pt x="2118899" y="1303489"/>
                  </a:cubicBezTo>
                  <a:close/>
                </a:path>
              </a:pathLst>
            </a:custGeom>
            <a:solidFill>
              <a:srgbClr val="FFFFFF"/>
            </a:solidFill>
          </p:spPr>
          <p:txBody>
            <a:bodyPr/>
            <a:lstStyle/>
            <a:p>
              <a:endParaRPr lang="ja-JP" altLang="en-US"/>
            </a:p>
          </p:txBody>
        </p:sp>
      </p:grpSp>
      <p:sp>
        <p:nvSpPr>
          <p:cNvPr id="4" name="TextBox 4"/>
          <p:cNvSpPr txBox="1"/>
          <p:nvPr/>
        </p:nvSpPr>
        <p:spPr>
          <a:xfrm>
            <a:off x="2531735" y="5834013"/>
            <a:ext cx="5472345" cy="2843727"/>
          </a:xfrm>
          <a:prstGeom prst="rect">
            <a:avLst/>
          </a:prstGeom>
        </p:spPr>
        <p:txBody>
          <a:bodyPr lIns="0" tIns="0" rIns="0" bIns="0" rtlCol="0" anchor="t">
            <a:spAutoFit/>
          </a:bodyPr>
          <a:lstStyle/>
          <a:p>
            <a:pPr marL="0" lvl="0" indent="0" algn="ctr">
              <a:lnSpc>
                <a:spcPts val="11440"/>
              </a:lnSpc>
              <a:spcBef>
                <a:spcPct val="0"/>
              </a:spcBef>
            </a:pPr>
            <a:r>
              <a:rPr lang="ja-JP" altLang="en-US" sz="8800" dirty="0">
                <a:solidFill>
                  <a:srgbClr val="14110F"/>
                </a:solidFill>
                <a:latin typeface="M+ Regular Bold"/>
              </a:rPr>
              <a:t>変数</a:t>
            </a:r>
            <a:r>
              <a:rPr lang="en-US" altLang="ja-JP" sz="8800" dirty="0">
                <a:solidFill>
                  <a:srgbClr val="14110F"/>
                </a:solidFill>
                <a:latin typeface="M+ Regular Bold"/>
              </a:rPr>
              <a:t>24:</a:t>
            </a:r>
          </a:p>
          <a:p>
            <a:pPr marL="0" lvl="0" indent="0" algn="ctr">
              <a:lnSpc>
                <a:spcPts val="11440"/>
              </a:lnSpc>
              <a:spcBef>
                <a:spcPct val="0"/>
              </a:spcBef>
            </a:pPr>
            <a:r>
              <a:rPr lang="ja-JP" altLang="en-US" sz="8800" dirty="0">
                <a:solidFill>
                  <a:srgbClr val="14110F"/>
                </a:solidFill>
                <a:latin typeface="M+ Regular Bold"/>
              </a:rPr>
              <a:t>目標</a:t>
            </a:r>
            <a:r>
              <a:rPr lang="en-US" altLang="ja-JP" sz="8800" dirty="0">
                <a:solidFill>
                  <a:srgbClr val="14110F"/>
                </a:solidFill>
                <a:latin typeface="M+ Regular Bold"/>
              </a:rPr>
              <a:t>A</a:t>
            </a:r>
            <a:r>
              <a:rPr lang="ja-JP" altLang="en-US" sz="8800" dirty="0">
                <a:solidFill>
                  <a:srgbClr val="14110F"/>
                </a:solidFill>
                <a:latin typeface="M+ Regular Bold"/>
              </a:rPr>
              <a:t>詳細</a:t>
            </a:r>
            <a:endParaRPr lang="en-US" sz="8800" u="none" dirty="0">
              <a:solidFill>
                <a:srgbClr val="14110F"/>
              </a:solidFill>
              <a:latin typeface="M+ Regular Bold"/>
            </a:endParaRPr>
          </a:p>
        </p:txBody>
      </p:sp>
      <p:sp>
        <p:nvSpPr>
          <p:cNvPr id="5" name="TextBox 5"/>
          <p:cNvSpPr txBox="1"/>
          <p:nvPr/>
        </p:nvSpPr>
        <p:spPr>
          <a:xfrm>
            <a:off x="2702623" y="5280293"/>
            <a:ext cx="5130569" cy="441018"/>
          </a:xfrm>
          <a:prstGeom prst="rect">
            <a:avLst/>
          </a:prstGeom>
        </p:spPr>
        <p:txBody>
          <a:bodyPr lIns="0" tIns="0" rIns="0" bIns="0" rtlCol="0" anchor="t">
            <a:spAutoFit/>
          </a:bodyPr>
          <a:lstStyle/>
          <a:p>
            <a:pPr marL="0" lvl="1" indent="0" algn="ctr">
              <a:lnSpc>
                <a:spcPts val="3640"/>
              </a:lnSpc>
              <a:spcBef>
                <a:spcPct val="0"/>
              </a:spcBef>
            </a:pPr>
            <a:r>
              <a:rPr lang="ja-JP" altLang="en-US" sz="2800" u="none" spc="56" dirty="0">
                <a:solidFill>
                  <a:srgbClr val="14110F"/>
                </a:solidFill>
                <a:ea typeface="M+ Regular"/>
              </a:rPr>
              <a:t>変数</a:t>
            </a:r>
            <a:r>
              <a:rPr lang="en-US" altLang="ja-JP" sz="2800" u="none" spc="56" dirty="0">
                <a:solidFill>
                  <a:srgbClr val="14110F"/>
                </a:solidFill>
                <a:ea typeface="M+ Regular"/>
              </a:rPr>
              <a:t>22: </a:t>
            </a:r>
            <a:r>
              <a:rPr lang="ja-JP" altLang="en-US" sz="2800" u="none" spc="56" dirty="0">
                <a:solidFill>
                  <a:srgbClr val="14110F"/>
                </a:solidFill>
                <a:ea typeface="M+ Regular"/>
              </a:rPr>
              <a:t>目標</a:t>
            </a:r>
            <a:r>
              <a:rPr lang="en-US" altLang="ja-JP" sz="2800" u="none" spc="56" dirty="0">
                <a:solidFill>
                  <a:srgbClr val="14110F"/>
                </a:solidFill>
                <a:ea typeface="M+ Regular"/>
              </a:rPr>
              <a:t>A  </a:t>
            </a:r>
            <a:endParaRPr lang="en-US" sz="2800" u="none" spc="56" dirty="0">
              <a:solidFill>
                <a:srgbClr val="14110F"/>
              </a:solidFill>
              <a:ea typeface="M+ Regular"/>
            </a:endParaRPr>
          </a:p>
        </p:txBody>
      </p:sp>
      <p:pic>
        <p:nvPicPr>
          <p:cNvPr id="6" name="Picture 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4979532" y="3983073"/>
            <a:ext cx="576751" cy="576751"/>
          </a:xfrm>
          <a:prstGeom prst="rect">
            <a:avLst/>
          </a:prstGeom>
        </p:spPr>
      </p:pic>
      <p:grpSp>
        <p:nvGrpSpPr>
          <p:cNvPr id="7" name="Group 7"/>
          <p:cNvGrpSpPr/>
          <p:nvPr/>
        </p:nvGrpSpPr>
        <p:grpSpPr>
          <a:xfrm>
            <a:off x="9704179" y="4271448"/>
            <a:ext cx="6631828" cy="3853379"/>
            <a:chOff x="0" y="0"/>
            <a:chExt cx="2243359" cy="1303489"/>
          </a:xfrm>
        </p:grpSpPr>
        <p:sp>
          <p:nvSpPr>
            <p:cNvPr id="8" name="Freeform 8"/>
            <p:cNvSpPr/>
            <p:nvPr/>
          </p:nvSpPr>
          <p:spPr>
            <a:xfrm>
              <a:off x="0" y="0"/>
              <a:ext cx="2243359" cy="1303489"/>
            </a:xfrm>
            <a:custGeom>
              <a:avLst/>
              <a:gdLst/>
              <a:ahLst/>
              <a:cxnLst/>
              <a:rect l="l" t="t" r="r" b="b"/>
              <a:pathLst>
                <a:path w="2243359" h="1303489">
                  <a:moveTo>
                    <a:pt x="2118899" y="1303489"/>
                  </a:moveTo>
                  <a:lnTo>
                    <a:pt x="124460" y="1303489"/>
                  </a:lnTo>
                  <a:cubicBezTo>
                    <a:pt x="55880" y="1303489"/>
                    <a:pt x="0" y="1247609"/>
                    <a:pt x="0" y="1179029"/>
                  </a:cubicBezTo>
                  <a:lnTo>
                    <a:pt x="0" y="124460"/>
                  </a:lnTo>
                  <a:cubicBezTo>
                    <a:pt x="0" y="55880"/>
                    <a:pt x="55880" y="0"/>
                    <a:pt x="124460" y="0"/>
                  </a:cubicBezTo>
                  <a:lnTo>
                    <a:pt x="2118899" y="0"/>
                  </a:lnTo>
                  <a:cubicBezTo>
                    <a:pt x="2187479" y="0"/>
                    <a:pt x="2243359" y="55880"/>
                    <a:pt x="2243359" y="124460"/>
                  </a:cubicBezTo>
                  <a:lnTo>
                    <a:pt x="2243359" y="1179029"/>
                  </a:lnTo>
                  <a:cubicBezTo>
                    <a:pt x="2243359" y="1247609"/>
                    <a:pt x="2187479" y="1303489"/>
                    <a:pt x="2118899" y="1303489"/>
                  </a:cubicBezTo>
                  <a:close/>
                </a:path>
              </a:pathLst>
            </a:custGeom>
            <a:solidFill>
              <a:srgbClr val="FFFFFF"/>
            </a:solidFill>
          </p:spPr>
        </p:sp>
      </p:grpSp>
      <p:sp>
        <p:nvSpPr>
          <p:cNvPr id="9" name="TextBox 9"/>
          <p:cNvSpPr txBox="1"/>
          <p:nvPr/>
        </p:nvSpPr>
        <p:spPr>
          <a:xfrm>
            <a:off x="10283920" y="5834013"/>
            <a:ext cx="5472345" cy="2843727"/>
          </a:xfrm>
          <a:prstGeom prst="rect">
            <a:avLst/>
          </a:prstGeom>
        </p:spPr>
        <p:txBody>
          <a:bodyPr lIns="0" tIns="0" rIns="0" bIns="0" rtlCol="0" anchor="t">
            <a:spAutoFit/>
          </a:bodyPr>
          <a:lstStyle/>
          <a:p>
            <a:pPr marL="0" lvl="0" indent="0" algn="ctr">
              <a:lnSpc>
                <a:spcPts val="11440"/>
              </a:lnSpc>
              <a:spcBef>
                <a:spcPct val="0"/>
              </a:spcBef>
            </a:pPr>
            <a:r>
              <a:rPr lang="ja-JP" altLang="en-US" sz="8800" dirty="0">
                <a:solidFill>
                  <a:srgbClr val="14110F"/>
                </a:solidFill>
                <a:latin typeface="M+ Regular Bold"/>
              </a:rPr>
              <a:t>変数</a:t>
            </a:r>
            <a:r>
              <a:rPr lang="en-US" altLang="ja-JP" sz="8800" dirty="0">
                <a:solidFill>
                  <a:srgbClr val="14110F"/>
                </a:solidFill>
                <a:latin typeface="M+ Regular Bold"/>
              </a:rPr>
              <a:t>25:</a:t>
            </a:r>
          </a:p>
          <a:p>
            <a:pPr marL="0" lvl="0" indent="0" algn="ctr">
              <a:lnSpc>
                <a:spcPts val="11440"/>
              </a:lnSpc>
              <a:spcBef>
                <a:spcPct val="0"/>
              </a:spcBef>
            </a:pPr>
            <a:r>
              <a:rPr lang="ja-JP" altLang="en-US" sz="8800" dirty="0">
                <a:solidFill>
                  <a:srgbClr val="14110F"/>
                </a:solidFill>
                <a:latin typeface="M+ Regular Bold"/>
              </a:rPr>
              <a:t>目標</a:t>
            </a:r>
            <a:r>
              <a:rPr lang="en-US" altLang="ja-JP" sz="8800" dirty="0">
                <a:solidFill>
                  <a:srgbClr val="14110F"/>
                </a:solidFill>
                <a:latin typeface="M+ Regular Bold"/>
              </a:rPr>
              <a:t>B</a:t>
            </a:r>
            <a:r>
              <a:rPr lang="ja-JP" altLang="en-US" sz="8800" dirty="0">
                <a:solidFill>
                  <a:srgbClr val="14110F"/>
                </a:solidFill>
                <a:latin typeface="M+ Regular Bold"/>
              </a:rPr>
              <a:t>詳細</a:t>
            </a:r>
            <a:endParaRPr lang="en-US" sz="8800" dirty="0">
              <a:solidFill>
                <a:srgbClr val="14110F"/>
              </a:solidFill>
              <a:latin typeface="M+ Regular Bold"/>
            </a:endParaRPr>
          </a:p>
        </p:txBody>
      </p:sp>
      <p:sp>
        <p:nvSpPr>
          <p:cNvPr id="10" name="TextBox 10"/>
          <p:cNvSpPr txBox="1"/>
          <p:nvPr/>
        </p:nvSpPr>
        <p:spPr>
          <a:xfrm>
            <a:off x="10454808" y="5280293"/>
            <a:ext cx="5130569" cy="444161"/>
          </a:xfrm>
          <a:prstGeom prst="rect">
            <a:avLst/>
          </a:prstGeom>
        </p:spPr>
        <p:txBody>
          <a:bodyPr lIns="0" tIns="0" rIns="0" bIns="0" rtlCol="0" anchor="t">
            <a:spAutoFit/>
          </a:bodyPr>
          <a:lstStyle/>
          <a:p>
            <a:pPr marL="0" lvl="1" indent="0" algn="ctr">
              <a:lnSpc>
                <a:spcPts val="3640"/>
              </a:lnSpc>
              <a:spcBef>
                <a:spcPct val="0"/>
              </a:spcBef>
            </a:pPr>
            <a:r>
              <a:rPr lang="ja-JP" altLang="en-US" sz="2800" spc="56" dirty="0">
                <a:solidFill>
                  <a:srgbClr val="14110F"/>
                </a:solidFill>
                <a:ea typeface="M+ Regular"/>
              </a:rPr>
              <a:t>変数</a:t>
            </a:r>
            <a:r>
              <a:rPr lang="en-US" altLang="ja-JP" sz="2800" spc="56" dirty="0">
                <a:solidFill>
                  <a:srgbClr val="14110F"/>
                </a:solidFill>
                <a:ea typeface="M+ Regular"/>
              </a:rPr>
              <a:t>23: </a:t>
            </a:r>
            <a:r>
              <a:rPr lang="ja-JP" altLang="en-US" sz="2800" spc="56" dirty="0">
                <a:solidFill>
                  <a:srgbClr val="14110F"/>
                </a:solidFill>
                <a:ea typeface="M+ Regular"/>
              </a:rPr>
              <a:t>目標</a:t>
            </a:r>
            <a:r>
              <a:rPr lang="en-US" altLang="ja-JP" sz="2800" spc="56" dirty="0">
                <a:solidFill>
                  <a:srgbClr val="14110F"/>
                </a:solidFill>
                <a:ea typeface="M+ Regular"/>
              </a:rPr>
              <a:t>B</a:t>
            </a:r>
            <a:endParaRPr lang="en-US" sz="2800" spc="56" dirty="0">
              <a:solidFill>
                <a:srgbClr val="14110F"/>
              </a:solidFill>
              <a:ea typeface="M+ Regular"/>
            </a:endParaRPr>
          </a:p>
        </p:txBody>
      </p:sp>
      <p:pic>
        <p:nvPicPr>
          <p:cNvPr id="11" name="Picture 11"/>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2731717" y="3983073"/>
            <a:ext cx="576751" cy="576751"/>
          </a:xfrm>
          <a:prstGeom prst="rect">
            <a:avLst/>
          </a:prstGeom>
        </p:spPr>
      </p:pic>
      <p:sp>
        <p:nvSpPr>
          <p:cNvPr id="12" name="TextBox 12"/>
          <p:cNvSpPr txBox="1"/>
          <p:nvPr/>
        </p:nvSpPr>
        <p:spPr>
          <a:xfrm>
            <a:off x="3502671" y="1557530"/>
            <a:ext cx="11282659" cy="1213485"/>
          </a:xfrm>
          <a:prstGeom prst="rect">
            <a:avLst/>
          </a:prstGeom>
        </p:spPr>
        <p:txBody>
          <a:bodyPr lIns="0" tIns="0" rIns="0" bIns="0" rtlCol="0" anchor="t">
            <a:spAutoFit/>
          </a:bodyPr>
          <a:lstStyle/>
          <a:p>
            <a:pPr marL="0" lvl="0" indent="0" algn="ctr">
              <a:lnSpc>
                <a:spcPts val="9360"/>
              </a:lnSpc>
              <a:spcBef>
                <a:spcPct val="0"/>
              </a:spcBef>
            </a:pPr>
            <a:r>
              <a:rPr lang="en-US" sz="7200" spc="-72">
                <a:solidFill>
                  <a:srgbClr val="14110F"/>
                </a:solidFill>
                <a:ea typeface="M+ Regular"/>
              </a:rPr>
              <a:t>当社の2大目標</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412" y="8870247"/>
            <a:ext cx="18278588" cy="1416753"/>
          </a:xfrm>
          <a:prstGeom prst="rect">
            <a:avLst/>
          </a:prstGeom>
          <a:solidFill>
            <a:srgbClr val="1754F1"/>
          </a:solidFill>
        </p:spPr>
      </p:sp>
      <p:grpSp>
        <p:nvGrpSpPr>
          <p:cNvPr id="3" name="Group 3"/>
          <p:cNvGrpSpPr>
            <a:grpSpLocks noChangeAspect="1"/>
          </p:cNvGrpSpPr>
          <p:nvPr/>
        </p:nvGrpSpPr>
        <p:grpSpPr>
          <a:xfrm>
            <a:off x="-1742402" y="897030"/>
            <a:ext cx="9389970" cy="9389970"/>
            <a:chOff x="0" y="0"/>
            <a:chExt cx="6350000" cy="6350000"/>
          </a:xfrm>
        </p:grpSpPr>
        <p:sp>
          <p:nvSpPr>
            <p:cNvPr id="4" name="Freeform 4"/>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2"/>
              <a:stretch>
                <a:fillRect l="-15939" r="-33903"/>
              </a:stretch>
            </a:blipFill>
          </p:spPr>
        </p:sp>
      </p:grpSp>
      <p:sp>
        <p:nvSpPr>
          <p:cNvPr id="5" name="AutoShape 5"/>
          <p:cNvSpPr/>
          <p:nvPr/>
        </p:nvSpPr>
        <p:spPr>
          <a:xfrm>
            <a:off x="8408818" y="4663563"/>
            <a:ext cx="8181304" cy="0"/>
          </a:xfrm>
          <a:prstGeom prst="line">
            <a:avLst/>
          </a:prstGeom>
          <a:ln w="9525" cap="rnd">
            <a:solidFill>
              <a:srgbClr val="1754F1"/>
            </a:solidFill>
            <a:prstDash val="solid"/>
            <a:headEnd type="none" w="sm" len="sm"/>
            <a:tailEnd type="none" w="sm" len="sm"/>
          </a:ln>
        </p:spPr>
      </p:sp>
      <p:sp>
        <p:nvSpPr>
          <p:cNvPr id="6" name="AutoShape 6"/>
          <p:cNvSpPr/>
          <p:nvPr/>
        </p:nvSpPr>
        <p:spPr>
          <a:xfrm>
            <a:off x="8408818" y="5715640"/>
            <a:ext cx="8181304" cy="0"/>
          </a:xfrm>
          <a:prstGeom prst="line">
            <a:avLst/>
          </a:prstGeom>
          <a:ln w="9525" cap="rnd">
            <a:solidFill>
              <a:srgbClr val="1754F1"/>
            </a:solidFill>
            <a:prstDash val="solid"/>
            <a:headEnd type="none" w="sm" len="sm"/>
            <a:tailEnd type="none" w="sm" len="sm"/>
          </a:ln>
        </p:spPr>
      </p:sp>
      <p:sp>
        <p:nvSpPr>
          <p:cNvPr id="7" name="AutoShape 7"/>
          <p:cNvSpPr/>
          <p:nvPr/>
        </p:nvSpPr>
        <p:spPr>
          <a:xfrm>
            <a:off x="8408818" y="6767717"/>
            <a:ext cx="8181304" cy="0"/>
          </a:xfrm>
          <a:prstGeom prst="line">
            <a:avLst/>
          </a:prstGeom>
          <a:ln w="9525" cap="rnd">
            <a:solidFill>
              <a:srgbClr val="1754F1"/>
            </a:solidFill>
            <a:prstDash val="solid"/>
            <a:headEnd type="none" w="sm" len="sm"/>
            <a:tailEnd type="none" w="sm" len="sm"/>
          </a:ln>
        </p:spPr>
      </p:sp>
      <p:sp>
        <p:nvSpPr>
          <p:cNvPr id="8" name="TextBox 8"/>
          <p:cNvSpPr txBox="1"/>
          <p:nvPr/>
        </p:nvSpPr>
        <p:spPr>
          <a:xfrm>
            <a:off x="8408818" y="1787153"/>
            <a:ext cx="8181304" cy="1213485"/>
          </a:xfrm>
          <a:prstGeom prst="rect">
            <a:avLst/>
          </a:prstGeom>
        </p:spPr>
        <p:txBody>
          <a:bodyPr lIns="0" tIns="0" rIns="0" bIns="0" rtlCol="0" anchor="t">
            <a:spAutoFit/>
          </a:bodyPr>
          <a:lstStyle/>
          <a:p>
            <a:pPr marL="0" lvl="0" indent="0">
              <a:lnSpc>
                <a:spcPts val="9360"/>
              </a:lnSpc>
              <a:spcBef>
                <a:spcPct val="0"/>
              </a:spcBef>
            </a:pPr>
            <a:r>
              <a:rPr lang="en-US" sz="7200" u="none" spc="-72">
                <a:solidFill>
                  <a:srgbClr val="14110F"/>
                </a:solidFill>
                <a:ea typeface="M+ Regular"/>
              </a:rPr>
              <a:t>目次</a:t>
            </a:r>
          </a:p>
        </p:txBody>
      </p:sp>
      <p:sp>
        <p:nvSpPr>
          <p:cNvPr id="9" name="TextBox 9"/>
          <p:cNvSpPr txBox="1"/>
          <p:nvPr/>
        </p:nvSpPr>
        <p:spPr>
          <a:xfrm>
            <a:off x="10654610" y="3828914"/>
            <a:ext cx="5605530" cy="531495"/>
          </a:xfrm>
          <a:prstGeom prst="rect">
            <a:avLst/>
          </a:prstGeom>
        </p:spPr>
        <p:txBody>
          <a:bodyPr lIns="0" tIns="0" rIns="0" bIns="0" rtlCol="0" anchor="t">
            <a:spAutoFit/>
          </a:bodyPr>
          <a:lstStyle/>
          <a:p>
            <a:pPr>
              <a:lnSpc>
                <a:spcPts val="4200"/>
              </a:lnSpc>
            </a:pPr>
            <a:r>
              <a:rPr lang="en-US" sz="2800" dirty="0" err="1">
                <a:solidFill>
                  <a:srgbClr val="14110F"/>
                </a:solidFill>
                <a:ea typeface="M+ Regular"/>
              </a:rPr>
              <a:t>当社の使命</a:t>
            </a:r>
            <a:endParaRPr lang="en-US" sz="2800" dirty="0">
              <a:solidFill>
                <a:srgbClr val="14110F"/>
              </a:solidFill>
              <a:ea typeface="M+ Regular"/>
            </a:endParaRPr>
          </a:p>
        </p:txBody>
      </p:sp>
      <p:sp>
        <p:nvSpPr>
          <p:cNvPr id="10" name="TextBox 10"/>
          <p:cNvSpPr txBox="1"/>
          <p:nvPr/>
        </p:nvSpPr>
        <p:spPr>
          <a:xfrm>
            <a:off x="10654610" y="4890516"/>
            <a:ext cx="5605530" cy="506730"/>
          </a:xfrm>
          <a:prstGeom prst="rect">
            <a:avLst/>
          </a:prstGeom>
        </p:spPr>
        <p:txBody>
          <a:bodyPr lIns="0" tIns="0" rIns="0" bIns="0" rtlCol="0" anchor="t">
            <a:spAutoFit/>
          </a:bodyPr>
          <a:lstStyle/>
          <a:p>
            <a:pPr>
              <a:lnSpc>
                <a:spcPts val="4050"/>
              </a:lnSpc>
            </a:pPr>
            <a:r>
              <a:rPr lang="en-US" sz="2700">
                <a:solidFill>
                  <a:srgbClr val="14110F"/>
                </a:solidFill>
                <a:latin typeface="Arimo"/>
              </a:rPr>
              <a:t>2大目標</a:t>
            </a:r>
          </a:p>
        </p:txBody>
      </p:sp>
      <p:sp>
        <p:nvSpPr>
          <p:cNvPr id="11" name="TextBox 11"/>
          <p:cNvSpPr txBox="1"/>
          <p:nvPr/>
        </p:nvSpPr>
        <p:spPr>
          <a:xfrm>
            <a:off x="10654610" y="5942593"/>
            <a:ext cx="5605530" cy="506730"/>
          </a:xfrm>
          <a:prstGeom prst="rect">
            <a:avLst/>
          </a:prstGeom>
        </p:spPr>
        <p:txBody>
          <a:bodyPr lIns="0" tIns="0" rIns="0" bIns="0" rtlCol="0" anchor="t">
            <a:spAutoFit/>
          </a:bodyPr>
          <a:lstStyle/>
          <a:p>
            <a:pPr>
              <a:lnSpc>
                <a:spcPts val="4050"/>
              </a:lnSpc>
            </a:pPr>
            <a:r>
              <a:rPr lang="en-US" sz="2700" dirty="0">
                <a:solidFill>
                  <a:srgbClr val="14110F"/>
                </a:solidFill>
                <a:latin typeface="Arimo"/>
              </a:rPr>
              <a:t>3大企業戦略</a:t>
            </a:r>
          </a:p>
        </p:txBody>
      </p:sp>
      <p:sp>
        <p:nvSpPr>
          <p:cNvPr id="12" name="TextBox 12"/>
          <p:cNvSpPr txBox="1"/>
          <p:nvPr/>
        </p:nvSpPr>
        <p:spPr>
          <a:xfrm>
            <a:off x="10654610" y="6994671"/>
            <a:ext cx="5605530" cy="506730"/>
          </a:xfrm>
          <a:prstGeom prst="rect">
            <a:avLst/>
          </a:prstGeom>
        </p:spPr>
        <p:txBody>
          <a:bodyPr lIns="0" tIns="0" rIns="0" bIns="0" rtlCol="0" anchor="t">
            <a:spAutoFit/>
          </a:bodyPr>
          <a:lstStyle/>
          <a:p>
            <a:pPr>
              <a:lnSpc>
                <a:spcPts val="4050"/>
              </a:lnSpc>
            </a:pPr>
            <a:r>
              <a:rPr lang="en-US" sz="2700" dirty="0" err="1">
                <a:solidFill>
                  <a:srgbClr val="14110F"/>
                </a:solidFill>
                <a:ea typeface="Arimo"/>
              </a:rPr>
              <a:t>要約</a:t>
            </a:r>
            <a:endParaRPr lang="en-US" sz="2700" dirty="0">
              <a:solidFill>
                <a:srgbClr val="14110F"/>
              </a:solidFill>
              <a:ea typeface="Arimo"/>
            </a:endParaRPr>
          </a:p>
        </p:txBody>
      </p:sp>
      <p:sp>
        <p:nvSpPr>
          <p:cNvPr id="13" name="TextBox 13"/>
          <p:cNvSpPr txBox="1"/>
          <p:nvPr/>
        </p:nvSpPr>
        <p:spPr>
          <a:xfrm>
            <a:off x="8408818" y="3828914"/>
            <a:ext cx="1424931" cy="531495"/>
          </a:xfrm>
          <a:prstGeom prst="rect">
            <a:avLst/>
          </a:prstGeom>
        </p:spPr>
        <p:txBody>
          <a:bodyPr lIns="0" tIns="0" rIns="0" bIns="0" rtlCol="0" anchor="t">
            <a:spAutoFit/>
          </a:bodyPr>
          <a:lstStyle/>
          <a:p>
            <a:pPr marL="0" lvl="0" indent="0">
              <a:lnSpc>
                <a:spcPts val="4200"/>
              </a:lnSpc>
            </a:pPr>
            <a:r>
              <a:rPr lang="en-US" sz="2800" spc="-84">
                <a:solidFill>
                  <a:srgbClr val="1754F1"/>
                </a:solidFill>
                <a:ea typeface="M+ Regular Bold"/>
              </a:rPr>
              <a:t>パート 1</a:t>
            </a:r>
          </a:p>
        </p:txBody>
      </p:sp>
      <p:sp>
        <p:nvSpPr>
          <p:cNvPr id="14" name="TextBox 14"/>
          <p:cNvSpPr txBox="1"/>
          <p:nvPr/>
        </p:nvSpPr>
        <p:spPr>
          <a:xfrm>
            <a:off x="8408818" y="4880991"/>
            <a:ext cx="1424931" cy="531495"/>
          </a:xfrm>
          <a:prstGeom prst="rect">
            <a:avLst/>
          </a:prstGeom>
        </p:spPr>
        <p:txBody>
          <a:bodyPr lIns="0" tIns="0" rIns="0" bIns="0" rtlCol="0" anchor="t">
            <a:spAutoFit/>
          </a:bodyPr>
          <a:lstStyle/>
          <a:p>
            <a:pPr marL="0" lvl="0" indent="0">
              <a:lnSpc>
                <a:spcPts val="4200"/>
              </a:lnSpc>
            </a:pPr>
            <a:r>
              <a:rPr lang="en-US" sz="2800" spc="-84">
                <a:solidFill>
                  <a:srgbClr val="1754F1"/>
                </a:solidFill>
                <a:ea typeface="M+ Regular Bold"/>
              </a:rPr>
              <a:t>パート 2</a:t>
            </a:r>
          </a:p>
        </p:txBody>
      </p:sp>
      <p:sp>
        <p:nvSpPr>
          <p:cNvPr id="15" name="TextBox 15"/>
          <p:cNvSpPr txBox="1"/>
          <p:nvPr/>
        </p:nvSpPr>
        <p:spPr>
          <a:xfrm>
            <a:off x="8408818" y="5933069"/>
            <a:ext cx="1424931" cy="531495"/>
          </a:xfrm>
          <a:prstGeom prst="rect">
            <a:avLst/>
          </a:prstGeom>
        </p:spPr>
        <p:txBody>
          <a:bodyPr lIns="0" tIns="0" rIns="0" bIns="0" rtlCol="0" anchor="t">
            <a:spAutoFit/>
          </a:bodyPr>
          <a:lstStyle/>
          <a:p>
            <a:pPr marL="0" lvl="0" indent="0">
              <a:lnSpc>
                <a:spcPts val="4200"/>
              </a:lnSpc>
            </a:pPr>
            <a:r>
              <a:rPr lang="en-US" sz="2800" spc="-84">
                <a:solidFill>
                  <a:srgbClr val="1754F1"/>
                </a:solidFill>
                <a:ea typeface="M+ Regular Bold"/>
              </a:rPr>
              <a:t>パート 3</a:t>
            </a:r>
          </a:p>
        </p:txBody>
      </p:sp>
      <p:sp>
        <p:nvSpPr>
          <p:cNvPr id="16" name="TextBox 16"/>
          <p:cNvSpPr txBox="1"/>
          <p:nvPr/>
        </p:nvSpPr>
        <p:spPr>
          <a:xfrm>
            <a:off x="8408818" y="6985146"/>
            <a:ext cx="1424931" cy="531495"/>
          </a:xfrm>
          <a:prstGeom prst="rect">
            <a:avLst/>
          </a:prstGeom>
        </p:spPr>
        <p:txBody>
          <a:bodyPr lIns="0" tIns="0" rIns="0" bIns="0" rtlCol="0" anchor="t">
            <a:spAutoFit/>
          </a:bodyPr>
          <a:lstStyle/>
          <a:p>
            <a:pPr marL="0" lvl="0" indent="0">
              <a:lnSpc>
                <a:spcPts val="4200"/>
              </a:lnSpc>
            </a:pPr>
            <a:r>
              <a:rPr lang="en-US" sz="2800" spc="-84">
                <a:solidFill>
                  <a:srgbClr val="1754F1"/>
                </a:solidFill>
                <a:ea typeface="M+ Regular Bold"/>
              </a:rPr>
              <a:t>パート 4</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0" y="0"/>
            <a:ext cx="4160184" cy="4114800"/>
          </a:xfrm>
          <a:prstGeom prst="rect">
            <a:avLst/>
          </a:prstGeom>
        </p:spPr>
      </p:pic>
      <p:grpSp>
        <p:nvGrpSpPr>
          <p:cNvPr id="3" name="Group 3"/>
          <p:cNvGrpSpPr/>
          <p:nvPr/>
        </p:nvGrpSpPr>
        <p:grpSpPr>
          <a:xfrm>
            <a:off x="0" y="9786019"/>
            <a:ext cx="18288000" cy="500981"/>
            <a:chOff x="0" y="0"/>
            <a:chExt cx="4816593" cy="131946"/>
          </a:xfrm>
        </p:grpSpPr>
        <p:sp>
          <p:nvSpPr>
            <p:cNvPr id="4" name="Freeform 4"/>
            <p:cNvSpPr/>
            <p:nvPr/>
          </p:nvSpPr>
          <p:spPr>
            <a:xfrm>
              <a:off x="0" y="0"/>
              <a:ext cx="4816592" cy="131946"/>
            </a:xfrm>
            <a:custGeom>
              <a:avLst/>
              <a:gdLst/>
              <a:ahLst/>
              <a:cxnLst/>
              <a:rect l="l" t="t" r="r" b="b"/>
              <a:pathLst>
                <a:path w="4816592" h="131946">
                  <a:moveTo>
                    <a:pt x="0" y="0"/>
                  </a:moveTo>
                  <a:lnTo>
                    <a:pt x="4816592" y="0"/>
                  </a:lnTo>
                  <a:lnTo>
                    <a:pt x="4816592" y="131946"/>
                  </a:lnTo>
                  <a:lnTo>
                    <a:pt x="0" y="131946"/>
                  </a:lnTo>
                  <a:close/>
                </a:path>
              </a:pathLst>
            </a:custGeom>
            <a:solidFill>
              <a:srgbClr val="134589"/>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pic>
        <p:nvPicPr>
          <p:cNvPr id="6" name="Picture 6"/>
          <p:cNvPicPr>
            <a:picLocks noChangeAspect="1"/>
          </p:cNvPicPr>
          <p:nvPr/>
        </p:nvPicPr>
        <p:blipFill>
          <a:blip r:embed="rId4"/>
          <a:srcRect l="19185" r="29246"/>
          <a:stretch>
            <a:fillRect/>
          </a:stretch>
        </p:blipFill>
        <p:spPr>
          <a:xfrm>
            <a:off x="10340815" y="0"/>
            <a:ext cx="7947185" cy="10287000"/>
          </a:xfrm>
          <a:prstGeom prst="rect">
            <a:avLst/>
          </a:prstGeom>
        </p:spPr>
      </p:pic>
      <p:sp>
        <p:nvSpPr>
          <p:cNvPr id="7" name="TextBox 7"/>
          <p:cNvSpPr txBox="1"/>
          <p:nvPr/>
        </p:nvSpPr>
        <p:spPr>
          <a:xfrm>
            <a:off x="1225774" y="3675999"/>
            <a:ext cx="7312111" cy="4054475"/>
          </a:xfrm>
          <a:prstGeom prst="rect">
            <a:avLst/>
          </a:prstGeom>
        </p:spPr>
        <p:txBody>
          <a:bodyPr lIns="0" tIns="0" rIns="0" bIns="0" rtlCol="0" anchor="t">
            <a:spAutoFit/>
          </a:bodyPr>
          <a:lstStyle/>
          <a:p>
            <a:pPr>
              <a:lnSpc>
                <a:spcPts val="5440"/>
              </a:lnSpc>
            </a:pPr>
            <a:r>
              <a:rPr lang="en-US" sz="3200" spc="64" dirty="0" err="1">
                <a:solidFill>
                  <a:srgbClr val="161415"/>
                </a:solidFill>
                <a:ea typeface="Noto Sans Regular"/>
              </a:rPr>
              <a:t>私たちはお客様のビジネスを成長させるために、共に新しい価値を創造し、課題を一緒に解決するための業務を行なっています</a:t>
            </a:r>
            <a:r>
              <a:rPr lang="en-US" sz="3200" spc="64" dirty="0">
                <a:solidFill>
                  <a:srgbClr val="161415"/>
                </a:solidFill>
                <a:ea typeface="Noto Sans Regular"/>
              </a:rPr>
              <a:t>。</a:t>
            </a:r>
          </a:p>
          <a:p>
            <a:pPr>
              <a:lnSpc>
                <a:spcPts val="5440"/>
              </a:lnSpc>
            </a:pPr>
            <a:endParaRPr lang="en-US" sz="3200" spc="64" dirty="0">
              <a:solidFill>
                <a:srgbClr val="161415"/>
              </a:solidFill>
              <a:ea typeface="Noto Sans Regular"/>
            </a:endParaRPr>
          </a:p>
          <a:p>
            <a:pPr>
              <a:lnSpc>
                <a:spcPts val="5440"/>
              </a:lnSpc>
            </a:pPr>
            <a:r>
              <a:rPr lang="en-US" sz="3200" spc="64" dirty="0" err="1">
                <a:solidFill>
                  <a:srgbClr val="161415"/>
                </a:solidFill>
                <a:ea typeface="Noto Sans Regular"/>
              </a:rPr>
              <a:t>代表取締役</a:t>
            </a:r>
            <a:r>
              <a:rPr lang="en-US" sz="3200" spc="64" dirty="0">
                <a:solidFill>
                  <a:srgbClr val="161415"/>
                </a:solidFill>
                <a:ea typeface="Noto Sans Regular"/>
              </a:rPr>
              <a:t>　(</a:t>
            </a:r>
            <a:r>
              <a:rPr lang="ja-JP" altLang="en-US" sz="3200" spc="64" dirty="0">
                <a:solidFill>
                  <a:srgbClr val="161415"/>
                </a:solidFill>
                <a:ea typeface="Noto Sans Regular"/>
              </a:rPr>
              <a:t>変数</a:t>
            </a:r>
            <a:r>
              <a:rPr lang="en-US" altLang="ja-JP" sz="3200" spc="64" dirty="0">
                <a:solidFill>
                  <a:srgbClr val="161415"/>
                </a:solidFill>
                <a:ea typeface="Noto Sans Regular"/>
              </a:rPr>
              <a:t>:</a:t>
            </a:r>
            <a:r>
              <a:rPr lang="ja-JP" altLang="en-US" sz="3200" spc="64" dirty="0">
                <a:solidFill>
                  <a:srgbClr val="161415"/>
                </a:solidFill>
                <a:ea typeface="Noto Sans Regular"/>
              </a:rPr>
              <a:t> 代表取締役名</a:t>
            </a:r>
            <a:r>
              <a:rPr lang="en-US" sz="3200" spc="64" dirty="0">
                <a:solidFill>
                  <a:srgbClr val="161415"/>
                </a:solidFill>
                <a:ea typeface="Noto Sans Regular"/>
              </a:rPr>
              <a:t>)</a:t>
            </a:r>
          </a:p>
        </p:txBody>
      </p:sp>
      <p:sp>
        <p:nvSpPr>
          <p:cNvPr id="8" name="TextBox 8"/>
          <p:cNvSpPr txBox="1"/>
          <p:nvPr/>
        </p:nvSpPr>
        <p:spPr>
          <a:xfrm>
            <a:off x="1225774" y="1312133"/>
            <a:ext cx="7312111" cy="613410"/>
          </a:xfrm>
          <a:prstGeom prst="rect">
            <a:avLst/>
          </a:prstGeom>
        </p:spPr>
        <p:txBody>
          <a:bodyPr lIns="0" tIns="0" rIns="0" bIns="0" rtlCol="0" anchor="t">
            <a:spAutoFit/>
          </a:bodyPr>
          <a:lstStyle/>
          <a:p>
            <a:pPr marL="0" lvl="0" indent="0" algn="l">
              <a:lnSpc>
                <a:spcPts val="5040"/>
              </a:lnSpc>
              <a:spcBef>
                <a:spcPct val="0"/>
              </a:spcBef>
            </a:pPr>
            <a:r>
              <a:rPr lang="en-US" sz="3600">
                <a:solidFill>
                  <a:srgbClr val="134589"/>
                </a:solidFill>
                <a:latin typeface="League Spartan"/>
              </a:rPr>
              <a:t>About us</a:t>
            </a:r>
          </a:p>
        </p:txBody>
      </p:sp>
      <p:sp>
        <p:nvSpPr>
          <p:cNvPr id="9" name="TextBox 9"/>
          <p:cNvSpPr txBox="1"/>
          <p:nvPr/>
        </p:nvSpPr>
        <p:spPr>
          <a:xfrm>
            <a:off x="1225774" y="1981184"/>
            <a:ext cx="7312111" cy="1104265"/>
          </a:xfrm>
          <a:prstGeom prst="rect">
            <a:avLst/>
          </a:prstGeom>
        </p:spPr>
        <p:txBody>
          <a:bodyPr lIns="0" tIns="0" rIns="0" bIns="0" rtlCol="0" anchor="t">
            <a:spAutoFit/>
          </a:bodyPr>
          <a:lstStyle/>
          <a:p>
            <a:pPr marL="0" lvl="0" indent="0" algn="l">
              <a:lnSpc>
                <a:spcPts val="8959"/>
              </a:lnSpc>
              <a:spcBef>
                <a:spcPct val="0"/>
              </a:spcBef>
            </a:pPr>
            <a:r>
              <a:rPr lang="en-US" sz="6399" spc="127">
                <a:solidFill>
                  <a:srgbClr val="134589"/>
                </a:solidFill>
                <a:ea typeface="つなぎゴシック"/>
              </a:rPr>
              <a:t>私たちについて</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0" y="0"/>
            <a:ext cx="4160184" cy="4114800"/>
          </a:xfrm>
          <a:prstGeom prst="rect">
            <a:avLst/>
          </a:prstGeom>
        </p:spPr>
      </p:pic>
      <p:grpSp>
        <p:nvGrpSpPr>
          <p:cNvPr id="3" name="Group 3"/>
          <p:cNvGrpSpPr/>
          <p:nvPr/>
        </p:nvGrpSpPr>
        <p:grpSpPr>
          <a:xfrm>
            <a:off x="0" y="9786019"/>
            <a:ext cx="18288000" cy="500981"/>
            <a:chOff x="0" y="0"/>
            <a:chExt cx="4816593" cy="131946"/>
          </a:xfrm>
        </p:grpSpPr>
        <p:sp>
          <p:nvSpPr>
            <p:cNvPr id="4" name="Freeform 4"/>
            <p:cNvSpPr/>
            <p:nvPr/>
          </p:nvSpPr>
          <p:spPr>
            <a:xfrm>
              <a:off x="0" y="0"/>
              <a:ext cx="4816592" cy="131946"/>
            </a:xfrm>
            <a:custGeom>
              <a:avLst/>
              <a:gdLst/>
              <a:ahLst/>
              <a:cxnLst/>
              <a:rect l="l" t="t" r="r" b="b"/>
              <a:pathLst>
                <a:path w="4816592" h="131946">
                  <a:moveTo>
                    <a:pt x="0" y="0"/>
                  </a:moveTo>
                  <a:lnTo>
                    <a:pt x="4816592" y="0"/>
                  </a:lnTo>
                  <a:lnTo>
                    <a:pt x="4816592" y="131946"/>
                  </a:lnTo>
                  <a:lnTo>
                    <a:pt x="0" y="131946"/>
                  </a:lnTo>
                  <a:close/>
                </a:path>
              </a:pathLst>
            </a:custGeom>
            <a:solidFill>
              <a:srgbClr val="134589"/>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1225774" y="1312133"/>
            <a:ext cx="4828523" cy="613410"/>
          </a:xfrm>
          <a:prstGeom prst="rect">
            <a:avLst/>
          </a:prstGeom>
        </p:spPr>
        <p:txBody>
          <a:bodyPr lIns="0" tIns="0" rIns="0" bIns="0" rtlCol="0" anchor="t">
            <a:spAutoFit/>
          </a:bodyPr>
          <a:lstStyle/>
          <a:p>
            <a:pPr algn="l">
              <a:lnSpc>
                <a:spcPts val="5040"/>
              </a:lnSpc>
              <a:spcBef>
                <a:spcPct val="0"/>
              </a:spcBef>
            </a:pPr>
            <a:r>
              <a:rPr lang="en-US" sz="3600">
                <a:solidFill>
                  <a:srgbClr val="134589"/>
                </a:solidFill>
                <a:latin typeface="League Spartan"/>
              </a:rPr>
              <a:t>Consultants</a:t>
            </a:r>
          </a:p>
        </p:txBody>
      </p:sp>
      <p:sp>
        <p:nvSpPr>
          <p:cNvPr id="7" name="TextBox 7"/>
          <p:cNvSpPr txBox="1"/>
          <p:nvPr/>
        </p:nvSpPr>
        <p:spPr>
          <a:xfrm>
            <a:off x="1225774" y="1981184"/>
            <a:ext cx="6738263" cy="1104265"/>
          </a:xfrm>
          <a:prstGeom prst="rect">
            <a:avLst/>
          </a:prstGeom>
        </p:spPr>
        <p:txBody>
          <a:bodyPr lIns="0" tIns="0" rIns="0" bIns="0" rtlCol="0" anchor="t">
            <a:spAutoFit/>
          </a:bodyPr>
          <a:lstStyle/>
          <a:p>
            <a:pPr marL="0" lvl="0" indent="0" algn="l">
              <a:lnSpc>
                <a:spcPts val="8959"/>
              </a:lnSpc>
              <a:spcBef>
                <a:spcPct val="0"/>
              </a:spcBef>
            </a:pPr>
            <a:r>
              <a:rPr lang="en-US" sz="6399" spc="127">
                <a:solidFill>
                  <a:srgbClr val="134589"/>
                </a:solidFill>
                <a:ea typeface="つなぎゴシック"/>
              </a:rPr>
              <a:t>社員</a:t>
            </a:r>
          </a:p>
        </p:txBody>
      </p:sp>
      <p:grpSp>
        <p:nvGrpSpPr>
          <p:cNvPr id="8" name="Group 8"/>
          <p:cNvGrpSpPr/>
          <p:nvPr/>
        </p:nvGrpSpPr>
        <p:grpSpPr>
          <a:xfrm>
            <a:off x="1225774" y="3763784"/>
            <a:ext cx="7311211" cy="2026510"/>
            <a:chOff x="0" y="0"/>
            <a:chExt cx="9748282" cy="2702013"/>
          </a:xfrm>
        </p:grpSpPr>
        <p:grpSp>
          <p:nvGrpSpPr>
            <p:cNvPr id="9" name="Group 9"/>
            <p:cNvGrpSpPr>
              <a:grpSpLocks noChangeAspect="1"/>
            </p:cNvGrpSpPr>
            <p:nvPr/>
          </p:nvGrpSpPr>
          <p:grpSpPr>
            <a:xfrm>
              <a:off x="0" y="0"/>
              <a:ext cx="2702024" cy="2702013"/>
              <a:chOff x="0" y="0"/>
              <a:chExt cx="6350000" cy="6349975"/>
            </a:xfrm>
          </p:grpSpPr>
          <p:sp>
            <p:nvSpPr>
              <p:cNvPr id="10" name="Freeform 1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67987" r="-100360" b="-79122"/>
                </a:stretch>
              </a:blipFill>
            </p:spPr>
          </p:sp>
        </p:grpSp>
        <p:sp>
          <p:nvSpPr>
            <p:cNvPr id="11" name="TextBox 11"/>
            <p:cNvSpPr txBox="1"/>
            <p:nvPr/>
          </p:nvSpPr>
          <p:spPr>
            <a:xfrm>
              <a:off x="3345766" y="181718"/>
              <a:ext cx="6402516" cy="805180"/>
            </a:xfrm>
            <a:prstGeom prst="rect">
              <a:avLst/>
            </a:prstGeom>
          </p:spPr>
          <p:txBody>
            <a:bodyPr lIns="0" tIns="0" rIns="0" bIns="0" rtlCol="0" anchor="t">
              <a:spAutoFit/>
            </a:bodyPr>
            <a:lstStyle/>
            <a:p>
              <a:pPr marL="0" lvl="0" indent="0">
                <a:lnSpc>
                  <a:spcPts val="5040"/>
                </a:lnSpc>
                <a:spcBef>
                  <a:spcPct val="0"/>
                </a:spcBef>
              </a:pPr>
              <a:r>
                <a:rPr lang="en-US" altLang="ja-JP" sz="3600" spc="72" dirty="0">
                  <a:solidFill>
                    <a:srgbClr val="134589"/>
                  </a:solidFill>
                  <a:ea typeface="Noto Sans Black"/>
                </a:rPr>
                <a:t>(</a:t>
              </a:r>
              <a:r>
                <a:rPr lang="ja-JP" altLang="en-US" sz="3600" spc="72" dirty="0">
                  <a:solidFill>
                    <a:srgbClr val="134589"/>
                  </a:solidFill>
                  <a:ea typeface="Noto Sans Black"/>
                </a:rPr>
                <a:t>変数</a:t>
              </a:r>
              <a:r>
                <a:rPr lang="en-US" altLang="ja-JP" sz="3600" spc="72" dirty="0">
                  <a:solidFill>
                    <a:srgbClr val="134589"/>
                  </a:solidFill>
                  <a:ea typeface="Noto Sans Black"/>
                </a:rPr>
                <a:t>2: </a:t>
              </a:r>
              <a:r>
                <a:rPr lang="ja-JP" altLang="en-US" sz="3600" spc="72" dirty="0">
                  <a:solidFill>
                    <a:srgbClr val="134589"/>
                  </a:solidFill>
                  <a:ea typeface="Noto Sans Black"/>
                </a:rPr>
                <a:t>社員</a:t>
              </a:r>
              <a:r>
                <a:rPr lang="en-US" altLang="ja-JP" sz="3600" spc="72" dirty="0">
                  <a:solidFill>
                    <a:srgbClr val="134589"/>
                  </a:solidFill>
                  <a:ea typeface="Noto Sans Black"/>
                </a:rPr>
                <a:t>A)</a:t>
              </a:r>
              <a:endParaRPr lang="en-US" sz="3600" spc="72" dirty="0">
                <a:solidFill>
                  <a:srgbClr val="134589"/>
                </a:solidFill>
                <a:ea typeface="Noto Sans Black"/>
              </a:endParaRPr>
            </a:p>
          </p:txBody>
        </p:sp>
        <p:sp>
          <p:nvSpPr>
            <p:cNvPr id="12" name="TextBox 12"/>
            <p:cNvSpPr txBox="1"/>
            <p:nvPr/>
          </p:nvSpPr>
          <p:spPr>
            <a:xfrm>
              <a:off x="3345766" y="1332847"/>
              <a:ext cx="6402516" cy="556477"/>
            </a:xfrm>
            <a:prstGeom prst="rect">
              <a:avLst/>
            </a:prstGeom>
          </p:spPr>
          <p:txBody>
            <a:bodyPr lIns="0" tIns="0" rIns="0" bIns="0" rtlCol="0" anchor="t">
              <a:spAutoFit/>
            </a:bodyPr>
            <a:lstStyle/>
            <a:p>
              <a:pPr>
                <a:lnSpc>
                  <a:spcPts val="3569"/>
                </a:lnSpc>
              </a:pPr>
              <a:r>
                <a:rPr lang="en-US" sz="2100" spc="42" dirty="0">
                  <a:solidFill>
                    <a:srgbClr val="161415"/>
                  </a:solidFill>
                  <a:ea typeface="Noto Sans Regular"/>
                </a:rPr>
                <a:t>(</a:t>
              </a:r>
              <a:r>
                <a:rPr lang="ja-JP" altLang="en-US" sz="2100" spc="42" dirty="0">
                  <a:solidFill>
                    <a:srgbClr val="161415"/>
                  </a:solidFill>
                  <a:ea typeface="Noto Sans Regular"/>
                </a:rPr>
                <a:t>変数</a:t>
              </a:r>
              <a:r>
                <a:rPr lang="en-US" altLang="ja-JP" sz="2100" spc="42" dirty="0">
                  <a:solidFill>
                    <a:srgbClr val="161415"/>
                  </a:solidFill>
                  <a:ea typeface="Noto Sans Regular"/>
                </a:rPr>
                <a:t>3: </a:t>
              </a:r>
              <a:r>
                <a:rPr lang="ja-JP" altLang="en-US" sz="2100" spc="42" dirty="0">
                  <a:solidFill>
                    <a:srgbClr val="161415"/>
                  </a:solidFill>
                  <a:ea typeface="Noto Sans Regular"/>
                </a:rPr>
                <a:t>社員</a:t>
              </a:r>
              <a:r>
                <a:rPr lang="en-US" altLang="ja-JP" sz="2100" spc="42" dirty="0">
                  <a:solidFill>
                    <a:srgbClr val="161415"/>
                  </a:solidFill>
                  <a:ea typeface="Noto Sans Regular"/>
                </a:rPr>
                <a:t>A</a:t>
              </a:r>
              <a:r>
                <a:rPr lang="ja-JP" altLang="en-US" sz="2100" spc="42" dirty="0">
                  <a:solidFill>
                    <a:srgbClr val="161415"/>
                  </a:solidFill>
                  <a:ea typeface="Noto Sans Regular"/>
                </a:rPr>
                <a:t>の業務内容</a:t>
              </a:r>
              <a:r>
                <a:rPr lang="en-US" sz="2100" spc="42" dirty="0">
                  <a:solidFill>
                    <a:srgbClr val="161415"/>
                  </a:solidFill>
                  <a:ea typeface="Noto Sans Regular"/>
                </a:rPr>
                <a:t>)</a:t>
              </a:r>
            </a:p>
          </p:txBody>
        </p:sp>
      </p:grpSp>
      <p:grpSp>
        <p:nvGrpSpPr>
          <p:cNvPr id="13" name="Group 13"/>
          <p:cNvGrpSpPr/>
          <p:nvPr/>
        </p:nvGrpSpPr>
        <p:grpSpPr>
          <a:xfrm>
            <a:off x="9751015" y="3763784"/>
            <a:ext cx="7311211" cy="2026510"/>
            <a:chOff x="0" y="0"/>
            <a:chExt cx="9748282" cy="2702013"/>
          </a:xfrm>
        </p:grpSpPr>
        <p:grpSp>
          <p:nvGrpSpPr>
            <p:cNvPr id="14" name="Group 14"/>
            <p:cNvGrpSpPr>
              <a:grpSpLocks noChangeAspect="1"/>
            </p:cNvGrpSpPr>
            <p:nvPr/>
          </p:nvGrpSpPr>
          <p:grpSpPr>
            <a:xfrm>
              <a:off x="0" y="0"/>
              <a:ext cx="2702024" cy="2702013"/>
              <a:chOff x="0" y="0"/>
              <a:chExt cx="6350000" cy="6349975"/>
            </a:xfrm>
          </p:grpSpPr>
          <p:sp>
            <p:nvSpPr>
              <p:cNvPr id="15" name="Freeform 15"/>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67987" r="-100360" b="-79122"/>
                </a:stretch>
              </a:blipFill>
            </p:spPr>
          </p:sp>
        </p:grpSp>
        <p:sp>
          <p:nvSpPr>
            <p:cNvPr id="16" name="TextBox 16"/>
            <p:cNvSpPr txBox="1"/>
            <p:nvPr/>
          </p:nvSpPr>
          <p:spPr>
            <a:xfrm>
              <a:off x="3345766" y="181719"/>
              <a:ext cx="6402516" cy="1658660"/>
            </a:xfrm>
            <a:prstGeom prst="rect">
              <a:avLst/>
            </a:prstGeom>
          </p:spPr>
          <p:txBody>
            <a:bodyPr lIns="0" tIns="0" rIns="0" bIns="0" rtlCol="0" anchor="t">
              <a:spAutoFit/>
            </a:bodyPr>
            <a:lstStyle/>
            <a:p>
              <a:pPr>
                <a:lnSpc>
                  <a:spcPts val="5040"/>
                </a:lnSpc>
                <a:spcBef>
                  <a:spcPct val="0"/>
                </a:spcBef>
              </a:pPr>
              <a:r>
                <a:rPr lang="en-US" altLang="ja-JP" sz="3600" spc="72" dirty="0">
                  <a:solidFill>
                    <a:srgbClr val="134589"/>
                  </a:solidFill>
                  <a:ea typeface="Noto Sans Black"/>
                </a:rPr>
                <a:t>(</a:t>
              </a:r>
              <a:r>
                <a:rPr lang="ja-JP" altLang="en-US" sz="3600" spc="72" dirty="0">
                  <a:solidFill>
                    <a:srgbClr val="134589"/>
                  </a:solidFill>
                  <a:ea typeface="Noto Sans Black"/>
                </a:rPr>
                <a:t>変数</a:t>
              </a:r>
              <a:r>
                <a:rPr lang="en-US" altLang="ja-JP" sz="3600" spc="72" dirty="0">
                  <a:solidFill>
                    <a:srgbClr val="134589"/>
                  </a:solidFill>
                  <a:ea typeface="Noto Sans Black"/>
                </a:rPr>
                <a:t>4: </a:t>
              </a:r>
              <a:r>
                <a:rPr lang="ja-JP" altLang="en-US" sz="3600" spc="72" dirty="0">
                  <a:solidFill>
                    <a:srgbClr val="134589"/>
                  </a:solidFill>
                  <a:ea typeface="Noto Sans Black"/>
                </a:rPr>
                <a:t>社員</a:t>
              </a:r>
              <a:r>
                <a:rPr lang="en-US" altLang="ja-JP" sz="3600" spc="72" dirty="0">
                  <a:solidFill>
                    <a:srgbClr val="134589"/>
                  </a:solidFill>
                  <a:ea typeface="Noto Sans Black"/>
                </a:rPr>
                <a:t>B)</a:t>
              </a:r>
            </a:p>
            <a:p>
              <a:pPr marL="0" lvl="0" indent="0">
                <a:lnSpc>
                  <a:spcPts val="5040"/>
                </a:lnSpc>
                <a:spcBef>
                  <a:spcPct val="0"/>
                </a:spcBef>
              </a:pPr>
              <a:endParaRPr lang="en-US" sz="3600" spc="72" dirty="0">
                <a:solidFill>
                  <a:srgbClr val="134589"/>
                </a:solidFill>
                <a:ea typeface="Noto Sans Black"/>
              </a:endParaRPr>
            </a:p>
          </p:txBody>
        </p:sp>
        <p:sp>
          <p:nvSpPr>
            <p:cNvPr id="17" name="TextBox 17"/>
            <p:cNvSpPr txBox="1"/>
            <p:nvPr/>
          </p:nvSpPr>
          <p:spPr>
            <a:xfrm>
              <a:off x="3345766" y="1332847"/>
              <a:ext cx="6402516" cy="556136"/>
            </a:xfrm>
            <a:prstGeom prst="rect">
              <a:avLst/>
            </a:prstGeom>
          </p:spPr>
          <p:txBody>
            <a:bodyPr lIns="0" tIns="0" rIns="0" bIns="0" rtlCol="0" anchor="t">
              <a:spAutoFit/>
            </a:bodyPr>
            <a:lstStyle/>
            <a:p>
              <a:pPr>
                <a:lnSpc>
                  <a:spcPts val="3569"/>
                </a:lnSpc>
              </a:pPr>
              <a:r>
                <a:rPr lang="en-US" altLang="ja-JP" sz="2100" spc="42" dirty="0">
                  <a:solidFill>
                    <a:srgbClr val="161415"/>
                  </a:solidFill>
                  <a:ea typeface="Noto Sans Regular"/>
                </a:rPr>
                <a:t>(</a:t>
              </a:r>
              <a:r>
                <a:rPr lang="ja-JP" altLang="en-US" sz="2100" spc="42" dirty="0">
                  <a:solidFill>
                    <a:srgbClr val="161415"/>
                  </a:solidFill>
                  <a:ea typeface="Noto Sans Regular"/>
                </a:rPr>
                <a:t>変数</a:t>
              </a:r>
              <a:r>
                <a:rPr lang="en-US" altLang="ja-JP" sz="2100" spc="42" dirty="0">
                  <a:solidFill>
                    <a:srgbClr val="161415"/>
                  </a:solidFill>
                  <a:ea typeface="Noto Sans Regular"/>
                </a:rPr>
                <a:t>5: </a:t>
              </a:r>
              <a:r>
                <a:rPr lang="ja-JP" altLang="en-US" sz="2100" spc="42" dirty="0">
                  <a:solidFill>
                    <a:srgbClr val="161415"/>
                  </a:solidFill>
                  <a:ea typeface="Noto Sans Regular"/>
                </a:rPr>
                <a:t>社員</a:t>
              </a:r>
              <a:r>
                <a:rPr lang="en-US" altLang="ja-JP" sz="2100" spc="42" dirty="0">
                  <a:solidFill>
                    <a:srgbClr val="161415"/>
                  </a:solidFill>
                  <a:ea typeface="Noto Sans Regular"/>
                </a:rPr>
                <a:t>B</a:t>
              </a:r>
              <a:r>
                <a:rPr lang="ja-JP" altLang="en-US" sz="2100" spc="42" dirty="0">
                  <a:solidFill>
                    <a:srgbClr val="161415"/>
                  </a:solidFill>
                  <a:ea typeface="Noto Sans Regular"/>
                </a:rPr>
                <a:t>の業務内容</a:t>
              </a:r>
              <a:r>
                <a:rPr lang="en-US" altLang="ja-JP" sz="2100" spc="42" dirty="0">
                  <a:solidFill>
                    <a:srgbClr val="161415"/>
                  </a:solidFill>
                  <a:ea typeface="Noto Sans Regular"/>
                </a:rPr>
                <a:t>)</a:t>
              </a:r>
            </a:p>
          </p:txBody>
        </p:sp>
      </p:grpSp>
      <p:grpSp>
        <p:nvGrpSpPr>
          <p:cNvPr id="18" name="Group 18"/>
          <p:cNvGrpSpPr/>
          <p:nvPr/>
        </p:nvGrpSpPr>
        <p:grpSpPr>
          <a:xfrm>
            <a:off x="1225774" y="6290495"/>
            <a:ext cx="7311211" cy="2026510"/>
            <a:chOff x="0" y="0"/>
            <a:chExt cx="9748282" cy="2702013"/>
          </a:xfrm>
        </p:grpSpPr>
        <p:grpSp>
          <p:nvGrpSpPr>
            <p:cNvPr id="19" name="Group 19"/>
            <p:cNvGrpSpPr>
              <a:grpSpLocks noChangeAspect="1"/>
            </p:cNvGrpSpPr>
            <p:nvPr/>
          </p:nvGrpSpPr>
          <p:grpSpPr>
            <a:xfrm>
              <a:off x="0" y="0"/>
              <a:ext cx="2702024" cy="2702013"/>
              <a:chOff x="0" y="0"/>
              <a:chExt cx="6350000" cy="6349975"/>
            </a:xfrm>
          </p:grpSpPr>
          <p:sp>
            <p:nvSpPr>
              <p:cNvPr id="20" name="Freeform 2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67987" r="-100360" b="-79122"/>
                </a:stretch>
              </a:blipFill>
            </p:spPr>
          </p:sp>
        </p:grpSp>
        <p:sp>
          <p:nvSpPr>
            <p:cNvPr id="21" name="TextBox 21"/>
            <p:cNvSpPr txBox="1"/>
            <p:nvPr/>
          </p:nvSpPr>
          <p:spPr>
            <a:xfrm>
              <a:off x="3345766" y="181719"/>
              <a:ext cx="6402516" cy="1658660"/>
            </a:xfrm>
            <a:prstGeom prst="rect">
              <a:avLst/>
            </a:prstGeom>
          </p:spPr>
          <p:txBody>
            <a:bodyPr lIns="0" tIns="0" rIns="0" bIns="0" rtlCol="0" anchor="t">
              <a:spAutoFit/>
            </a:bodyPr>
            <a:lstStyle/>
            <a:p>
              <a:pPr>
                <a:lnSpc>
                  <a:spcPts val="5040"/>
                </a:lnSpc>
                <a:spcBef>
                  <a:spcPct val="0"/>
                </a:spcBef>
              </a:pPr>
              <a:r>
                <a:rPr lang="en-US" altLang="ja-JP" sz="3600" spc="72" dirty="0">
                  <a:solidFill>
                    <a:srgbClr val="134589"/>
                  </a:solidFill>
                  <a:ea typeface="Noto Sans Black"/>
                </a:rPr>
                <a:t>(</a:t>
              </a:r>
              <a:r>
                <a:rPr lang="ja-JP" altLang="en-US" sz="3600" spc="72" dirty="0">
                  <a:solidFill>
                    <a:srgbClr val="134589"/>
                  </a:solidFill>
                  <a:ea typeface="Noto Sans Black"/>
                </a:rPr>
                <a:t>変数</a:t>
              </a:r>
              <a:r>
                <a:rPr lang="en-US" altLang="ja-JP" sz="3600" spc="72" dirty="0">
                  <a:solidFill>
                    <a:srgbClr val="134589"/>
                  </a:solidFill>
                  <a:ea typeface="Noto Sans Black"/>
                </a:rPr>
                <a:t>6: </a:t>
              </a:r>
              <a:r>
                <a:rPr lang="ja-JP" altLang="en-US" sz="3600" spc="72" dirty="0">
                  <a:solidFill>
                    <a:srgbClr val="134589"/>
                  </a:solidFill>
                  <a:ea typeface="Noto Sans Black"/>
                </a:rPr>
                <a:t>社員</a:t>
              </a:r>
              <a:r>
                <a:rPr lang="en-US" altLang="ja-JP" sz="3600" spc="72" dirty="0">
                  <a:solidFill>
                    <a:srgbClr val="134589"/>
                  </a:solidFill>
                  <a:ea typeface="Noto Sans Black"/>
                </a:rPr>
                <a:t>C)</a:t>
              </a:r>
            </a:p>
            <a:p>
              <a:pPr marL="0" lvl="0" indent="0">
                <a:lnSpc>
                  <a:spcPts val="5040"/>
                </a:lnSpc>
                <a:spcBef>
                  <a:spcPct val="0"/>
                </a:spcBef>
              </a:pPr>
              <a:endParaRPr lang="en-US" sz="3600" spc="72" dirty="0">
                <a:solidFill>
                  <a:srgbClr val="134589"/>
                </a:solidFill>
                <a:ea typeface="Noto Sans Black"/>
              </a:endParaRPr>
            </a:p>
          </p:txBody>
        </p:sp>
        <p:sp>
          <p:nvSpPr>
            <p:cNvPr id="22" name="TextBox 22"/>
            <p:cNvSpPr txBox="1"/>
            <p:nvPr/>
          </p:nvSpPr>
          <p:spPr>
            <a:xfrm>
              <a:off x="3345764" y="1332847"/>
              <a:ext cx="6402516" cy="556136"/>
            </a:xfrm>
            <a:prstGeom prst="rect">
              <a:avLst/>
            </a:prstGeom>
          </p:spPr>
          <p:txBody>
            <a:bodyPr lIns="0" tIns="0" rIns="0" bIns="0" rtlCol="0" anchor="t">
              <a:spAutoFit/>
            </a:bodyPr>
            <a:lstStyle/>
            <a:p>
              <a:pPr>
                <a:lnSpc>
                  <a:spcPts val="3569"/>
                </a:lnSpc>
              </a:pPr>
              <a:r>
                <a:rPr lang="en-US" altLang="ja-JP" sz="2100" spc="42" dirty="0">
                  <a:solidFill>
                    <a:srgbClr val="161415"/>
                  </a:solidFill>
                  <a:ea typeface="Noto Sans Regular"/>
                </a:rPr>
                <a:t>(</a:t>
              </a:r>
              <a:r>
                <a:rPr lang="ja-JP" altLang="en-US" sz="2100" spc="42" dirty="0">
                  <a:solidFill>
                    <a:srgbClr val="161415"/>
                  </a:solidFill>
                  <a:ea typeface="Noto Sans Regular"/>
                </a:rPr>
                <a:t>変数</a:t>
              </a:r>
              <a:r>
                <a:rPr lang="en-US" altLang="ja-JP" sz="2100" spc="42" dirty="0">
                  <a:solidFill>
                    <a:srgbClr val="161415"/>
                  </a:solidFill>
                  <a:ea typeface="Noto Sans Regular"/>
                </a:rPr>
                <a:t>7: </a:t>
              </a:r>
              <a:r>
                <a:rPr lang="ja-JP" altLang="en-US" sz="2100" spc="42" dirty="0">
                  <a:solidFill>
                    <a:srgbClr val="161415"/>
                  </a:solidFill>
                  <a:ea typeface="Noto Sans Regular"/>
                </a:rPr>
                <a:t>社員</a:t>
              </a:r>
              <a:r>
                <a:rPr lang="en-US" altLang="ja-JP" sz="2100" spc="42" dirty="0">
                  <a:solidFill>
                    <a:srgbClr val="161415"/>
                  </a:solidFill>
                  <a:ea typeface="Noto Sans Regular"/>
                </a:rPr>
                <a:t>C</a:t>
              </a:r>
              <a:r>
                <a:rPr lang="ja-JP" altLang="en-US" sz="2100" spc="42" dirty="0">
                  <a:solidFill>
                    <a:srgbClr val="161415"/>
                  </a:solidFill>
                  <a:ea typeface="Noto Sans Regular"/>
                </a:rPr>
                <a:t>の業務内容</a:t>
              </a:r>
              <a:r>
                <a:rPr lang="en-US" altLang="ja-JP" sz="2100" spc="42" dirty="0">
                  <a:solidFill>
                    <a:srgbClr val="161415"/>
                  </a:solidFill>
                  <a:ea typeface="Noto Sans Regular"/>
                </a:rPr>
                <a:t>)</a:t>
              </a:r>
              <a:r>
                <a:rPr lang="en-US" sz="2100" spc="42" dirty="0">
                  <a:solidFill>
                    <a:srgbClr val="161415"/>
                  </a:solidFill>
                  <a:ea typeface="Noto Sans Regular"/>
                </a:rPr>
                <a:t>。</a:t>
              </a:r>
            </a:p>
          </p:txBody>
        </p:sp>
      </p:grpSp>
      <p:grpSp>
        <p:nvGrpSpPr>
          <p:cNvPr id="23" name="Group 23"/>
          <p:cNvGrpSpPr/>
          <p:nvPr/>
        </p:nvGrpSpPr>
        <p:grpSpPr>
          <a:xfrm>
            <a:off x="9751015" y="6290495"/>
            <a:ext cx="7311211" cy="2026510"/>
            <a:chOff x="0" y="0"/>
            <a:chExt cx="9748282" cy="2702013"/>
          </a:xfrm>
        </p:grpSpPr>
        <p:grpSp>
          <p:nvGrpSpPr>
            <p:cNvPr id="24" name="Group 24"/>
            <p:cNvGrpSpPr>
              <a:grpSpLocks noChangeAspect="1"/>
            </p:cNvGrpSpPr>
            <p:nvPr/>
          </p:nvGrpSpPr>
          <p:grpSpPr>
            <a:xfrm>
              <a:off x="0" y="0"/>
              <a:ext cx="2702024" cy="2702013"/>
              <a:chOff x="0" y="0"/>
              <a:chExt cx="6350000" cy="6349975"/>
            </a:xfrm>
          </p:grpSpPr>
          <p:sp>
            <p:nvSpPr>
              <p:cNvPr id="25" name="Freeform 25"/>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67987" r="-100360" b="-79122"/>
                </a:stretch>
              </a:blipFill>
            </p:spPr>
          </p:sp>
        </p:grpSp>
        <p:sp>
          <p:nvSpPr>
            <p:cNvPr id="26" name="TextBox 26"/>
            <p:cNvSpPr txBox="1"/>
            <p:nvPr/>
          </p:nvSpPr>
          <p:spPr>
            <a:xfrm>
              <a:off x="3345766" y="181719"/>
              <a:ext cx="6402516" cy="1658660"/>
            </a:xfrm>
            <a:prstGeom prst="rect">
              <a:avLst/>
            </a:prstGeom>
          </p:spPr>
          <p:txBody>
            <a:bodyPr lIns="0" tIns="0" rIns="0" bIns="0" rtlCol="0" anchor="t">
              <a:spAutoFit/>
            </a:bodyPr>
            <a:lstStyle/>
            <a:p>
              <a:pPr>
                <a:lnSpc>
                  <a:spcPts val="5040"/>
                </a:lnSpc>
                <a:spcBef>
                  <a:spcPct val="0"/>
                </a:spcBef>
              </a:pPr>
              <a:r>
                <a:rPr lang="en-US" altLang="ja-JP" sz="3600" spc="72" dirty="0">
                  <a:solidFill>
                    <a:srgbClr val="134589"/>
                  </a:solidFill>
                  <a:ea typeface="Noto Sans Black"/>
                </a:rPr>
                <a:t>(</a:t>
              </a:r>
              <a:r>
                <a:rPr lang="ja-JP" altLang="en-US" sz="3600" spc="72" dirty="0">
                  <a:solidFill>
                    <a:srgbClr val="134589"/>
                  </a:solidFill>
                  <a:ea typeface="Noto Sans Black"/>
                </a:rPr>
                <a:t>変数</a:t>
              </a:r>
              <a:r>
                <a:rPr lang="en-US" altLang="ja-JP" sz="3600" spc="72" dirty="0">
                  <a:solidFill>
                    <a:srgbClr val="134589"/>
                  </a:solidFill>
                  <a:ea typeface="Noto Sans Black"/>
                </a:rPr>
                <a:t>8: </a:t>
              </a:r>
              <a:r>
                <a:rPr lang="ja-JP" altLang="en-US" sz="3600" spc="72" dirty="0">
                  <a:solidFill>
                    <a:srgbClr val="134589"/>
                  </a:solidFill>
                  <a:ea typeface="Noto Sans Black"/>
                </a:rPr>
                <a:t>社員</a:t>
              </a:r>
              <a:r>
                <a:rPr lang="en-US" altLang="ja-JP" sz="3600" spc="72" dirty="0">
                  <a:solidFill>
                    <a:srgbClr val="134589"/>
                  </a:solidFill>
                  <a:ea typeface="Noto Sans Black"/>
                </a:rPr>
                <a:t>D)</a:t>
              </a:r>
            </a:p>
            <a:p>
              <a:pPr marL="0" lvl="0" indent="0">
                <a:lnSpc>
                  <a:spcPts val="5040"/>
                </a:lnSpc>
                <a:spcBef>
                  <a:spcPct val="0"/>
                </a:spcBef>
              </a:pPr>
              <a:endParaRPr lang="en-US" sz="3600" spc="72" dirty="0">
                <a:solidFill>
                  <a:srgbClr val="134589"/>
                </a:solidFill>
                <a:ea typeface="Noto Sans Black"/>
              </a:endParaRPr>
            </a:p>
          </p:txBody>
        </p:sp>
        <p:sp>
          <p:nvSpPr>
            <p:cNvPr id="27" name="TextBox 27"/>
            <p:cNvSpPr txBox="1"/>
            <p:nvPr/>
          </p:nvSpPr>
          <p:spPr>
            <a:xfrm>
              <a:off x="3345766" y="1332847"/>
              <a:ext cx="6402516" cy="1171689"/>
            </a:xfrm>
            <a:prstGeom prst="rect">
              <a:avLst/>
            </a:prstGeom>
          </p:spPr>
          <p:txBody>
            <a:bodyPr lIns="0" tIns="0" rIns="0" bIns="0" rtlCol="0" anchor="t">
              <a:spAutoFit/>
            </a:bodyPr>
            <a:lstStyle/>
            <a:p>
              <a:pPr>
                <a:lnSpc>
                  <a:spcPts val="3569"/>
                </a:lnSpc>
              </a:pPr>
              <a:r>
                <a:rPr lang="en-US" altLang="ja-JP" sz="2100" spc="42" dirty="0">
                  <a:solidFill>
                    <a:srgbClr val="161415"/>
                  </a:solidFill>
                  <a:ea typeface="Noto Sans Regular"/>
                </a:rPr>
                <a:t>(</a:t>
              </a:r>
              <a:r>
                <a:rPr lang="ja-JP" altLang="en-US" sz="2100" spc="42" dirty="0">
                  <a:solidFill>
                    <a:srgbClr val="161415"/>
                  </a:solidFill>
                  <a:ea typeface="Noto Sans Regular"/>
                </a:rPr>
                <a:t>変数</a:t>
              </a:r>
              <a:r>
                <a:rPr lang="en-US" altLang="ja-JP" sz="2100" spc="42" dirty="0">
                  <a:solidFill>
                    <a:srgbClr val="161415"/>
                  </a:solidFill>
                  <a:ea typeface="Noto Sans Regular"/>
                </a:rPr>
                <a:t>9: </a:t>
              </a:r>
              <a:r>
                <a:rPr lang="ja-JP" altLang="en-US" sz="2100" spc="42" dirty="0">
                  <a:solidFill>
                    <a:srgbClr val="161415"/>
                  </a:solidFill>
                  <a:ea typeface="Noto Sans Regular"/>
                </a:rPr>
                <a:t>社員</a:t>
              </a:r>
              <a:r>
                <a:rPr lang="en-US" altLang="ja-JP" sz="2100" spc="42" dirty="0">
                  <a:solidFill>
                    <a:srgbClr val="161415"/>
                  </a:solidFill>
                  <a:ea typeface="Noto Sans Regular"/>
                </a:rPr>
                <a:t>D</a:t>
              </a:r>
              <a:r>
                <a:rPr lang="ja-JP" altLang="en-US" sz="2100" spc="42" dirty="0">
                  <a:solidFill>
                    <a:srgbClr val="161415"/>
                  </a:solidFill>
                  <a:ea typeface="Noto Sans Regular"/>
                </a:rPr>
                <a:t>の業務内容</a:t>
              </a:r>
              <a:r>
                <a:rPr lang="en-US" altLang="ja-JP" sz="2100" spc="42" dirty="0">
                  <a:solidFill>
                    <a:srgbClr val="161415"/>
                  </a:solidFill>
                  <a:ea typeface="Noto Sans Regular"/>
                </a:rPr>
                <a:t>)</a:t>
              </a:r>
            </a:p>
            <a:p>
              <a:pPr>
                <a:lnSpc>
                  <a:spcPts val="3569"/>
                </a:lnSpc>
              </a:pPr>
              <a:r>
                <a:rPr lang="en-US" sz="2100" spc="42" dirty="0">
                  <a:solidFill>
                    <a:srgbClr val="161415"/>
                  </a:solidFill>
                  <a:ea typeface="Noto Sans Regular"/>
                </a:rPr>
                <a:t>。</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3458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0" y="0"/>
            <a:ext cx="4160184" cy="4114800"/>
          </a:xfrm>
          <a:prstGeom prst="rect">
            <a:avLst/>
          </a:prstGeom>
        </p:spPr>
      </p:pic>
      <p:sp>
        <p:nvSpPr>
          <p:cNvPr id="3" name="TextBox 3"/>
          <p:cNvSpPr txBox="1"/>
          <p:nvPr/>
        </p:nvSpPr>
        <p:spPr>
          <a:xfrm>
            <a:off x="4247509" y="2341484"/>
            <a:ext cx="9792982" cy="613410"/>
          </a:xfrm>
          <a:prstGeom prst="rect">
            <a:avLst/>
          </a:prstGeom>
        </p:spPr>
        <p:txBody>
          <a:bodyPr lIns="0" tIns="0" rIns="0" bIns="0" rtlCol="0" anchor="t">
            <a:spAutoFit/>
          </a:bodyPr>
          <a:lstStyle/>
          <a:p>
            <a:pPr marL="0" lvl="0" indent="0" algn="ctr">
              <a:lnSpc>
                <a:spcPts val="5040"/>
              </a:lnSpc>
              <a:spcBef>
                <a:spcPct val="0"/>
              </a:spcBef>
            </a:pPr>
            <a:r>
              <a:rPr lang="en-US" sz="3600">
                <a:solidFill>
                  <a:srgbClr val="FFFFFF"/>
                </a:solidFill>
                <a:latin typeface="League Spartan"/>
              </a:rPr>
              <a:t>Mission</a:t>
            </a:r>
          </a:p>
        </p:txBody>
      </p:sp>
      <p:sp>
        <p:nvSpPr>
          <p:cNvPr id="4" name="TextBox 4"/>
          <p:cNvSpPr txBox="1"/>
          <p:nvPr/>
        </p:nvSpPr>
        <p:spPr>
          <a:xfrm>
            <a:off x="4061620" y="3259455"/>
            <a:ext cx="10164760" cy="1104265"/>
          </a:xfrm>
          <a:prstGeom prst="rect">
            <a:avLst/>
          </a:prstGeom>
        </p:spPr>
        <p:txBody>
          <a:bodyPr lIns="0" tIns="0" rIns="0" bIns="0" rtlCol="0" anchor="t">
            <a:spAutoFit/>
          </a:bodyPr>
          <a:lstStyle/>
          <a:p>
            <a:pPr marL="0" lvl="0" indent="0" algn="ctr">
              <a:lnSpc>
                <a:spcPts val="8959"/>
              </a:lnSpc>
              <a:spcBef>
                <a:spcPct val="0"/>
              </a:spcBef>
            </a:pPr>
            <a:r>
              <a:rPr lang="ja-JP" altLang="en-US" sz="6399" spc="127" dirty="0">
                <a:solidFill>
                  <a:srgbClr val="FFFFFF"/>
                </a:solidFill>
                <a:ea typeface="つなぎゴシック"/>
              </a:rPr>
              <a:t>変数</a:t>
            </a:r>
            <a:r>
              <a:rPr lang="en-US" altLang="ja-JP" sz="6399" spc="127" dirty="0">
                <a:solidFill>
                  <a:srgbClr val="FFFFFF"/>
                </a:solidFill>
                <a:ea typeface="つなぎゴシック"/>
              </a:rPr>
              <a:t>10</a:t>
            </a:r>
            <a:r>
              <a:rPr lang="ja-JP" altLang="en-US" sz="6399" spc="127" dirty="0">
                <a:solidFill>
                  <a:srgbClr val="FFFFFF"/>
                </a:solidFill>
                <a:ea typeface="つなぎゴシック"/>
              </a:rPr>
              <a:t>：企業理念</a:t>
            </a:r>
            <a:endParaRPr lang="en-US" sz="6399" spc="127" dirty="0">
              <a:solidFill>
                <a:srgbClr val="FFFFFF"/>
              </a:solidFill>
              <a:ea typeface="つなぎゴシック"/>
            </a:endParaRPr>
          </a:p>
        </p:txBody>
      </p:sp>
      <p:sp>
        <p:nvSpPr>
          <p:cNvPr id="5" name="TextBox 5"/>
          <p:cNvSpPr txBox="1"/>
          <p:nvPr/>
        </p:nvSpPr>
        <p:spPr>
          <a:xfrm>
            <a:off x="3991710" y="4897120"/>
            <a:ext cx="10304580" cy="627736"/>
          </a:xfrm>
          <a:prstGeom prst="rect">
            <a:avLst/>
          </a:prstGeom>
        </p:spPr>
        <p:txBody>
          <a:bodyPr lIns="0" tIns="0" rIns="0" bIns="0" rtlCol="0" anchor="t">
            <a:spAutoFit/>
          </a:bodyPr>
          <a:lstStyle/>
          <a:p>
            <a:pPr algn="ctr">
              <a:lnSpc>
                <a:spcPts val="5440"/>
              </a:lnSpc>
            </a:pPr>
            <a:r>
              <a:rPr lang="ja-JP" altLang="en-US" sz="3200" spc="64" dirty="0">
                <a:solidFill>
                  <a:srgbClr val="FFFFFF"/>
                </a:solidFill>
                <a:ea typeface="Noto Sans Regular"/>
              </a:rPr>
              <a:t>変数</a:t>
            </a:r>
            <a:r>
              <a:rPr lang="en-US" altLang="ja-JP" sz="3200" spc="64" dirty="0">
                <a:solidFill>
                  <a:srgbClr val="FFFFFF"/>
                </a:solidFill>
                <a:ea typeface="Noto Sans Regular"/>
              </a:rPr>
              <a:t>11: </a:t>
            </a:r>
            <a:r>
              <a:rPr lang="ja-JP" altLang="en-US" sz="3200" spc="64" dirty="0">
                <a:solidFill>
                  <a:srgbClr val="FFFFFF"/>
                </a:solidFill>
                <a:ea typeface="Noto Sans Regular"/>
              </a:rPr>
              <a:t>企業理念詳細</a:t>
            </a:r>
            <a:endParaRPr lang="en-US" sz="3200" spc="64" dirty="0">
              <a:solidFill>
                <a:srgbClr val="FFFFFF"/>
              </a:solidFill>
              <a:ea typeface="Noto Sans Regular"/>
            </a:endParaRPr>
          </a:p>
        </p:txBody>
      </p:sp>
      <p:sp>
        <p:nvSpPr>
          <p:cNvPr id="6" name="AutoShape 6"/>
          <p:cNvSpPr/>
          <p:nvPr/>
        </p:nvSpPr>
        <p:spPr>
          <a:xfrm>
            <a:off x="0" y="9520790"/>
            <a:ext cx="18288000" cy="0"/>
          </a:xfrm>
          <a:prstGeom prst="line">
            <a:avLst/>
          </a:prstGeom>
          <a:ln w="38100" cap="flat">
            <a:solidFill>
              <a:srgbClr val="FFFFFF">
                <a:alpha val="40000"/>
              </a:srgbClr>
            </a:solidFill>
            <a:prstDash val="solid"/>
            <a:headEnd type="none" w="sm" len="sm"/>
            <a:tailEnd type="none" w="sm" len="sm"/>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0" y="0"/>
            <a:ext cx="4160184" cy="4114800"/>
          </a:xfrm>
          <a:prstGeom prst="rect">
            <a:avLst/>
          </a:prstGeom>
        </p:spPr>
      </p:pic>
      <p:grpSp>
        <p:nvGrpSpPr>
          <p:cNvPr id="3" name="Group 3"/>
          <p:cNvGrpSpPr/>
          <p:nvPr/>
        </p:nvGrpSpPr>
        <p:grpSpPr>
          <a:xfrm>
            <a:off x="0" y="9786019"/>
            <a:ext cx="18288000" cy="500981"/>
            <a:chOff x="0" y="0"/>
            <a:chExt cx="4816593" cy="131946"/>
          </a:xfrm>
        </p:grpSpPr>
        <p:sp>
          <p:nvSpPr>
            <p:cNvPr id="4" name="Freeform 4"/>
            <p:cNvSpPr/>
            <p:nvPr/>
          </p:nvSpPr>
          <p:spPr>
            <a:xfrm>
              <a:off x="0" y="0"/>
              <a:ext cx="4816592" cy="131946"/>
            </a:xfrm>
            <a:custGeom>
              <a:avLst/>
              <a:gdLst/>
              <a:ahLst/>
              <a:cxnLst/>
              <a:rect l="l" t="t" r="r" b="b"/>
              <a:pathLst>
                <a:path w="4816592" h="131946">
                  <a:moveTo>
                    <a:pt x="0" y="0"/>
                  </a:moveTo>
                  <a:lnTo>
                    <a:pt x="4816592" y="0"/>
                  </a:lnTo>
                  <a:lnTo>
                    <a:pt x="4816592" y="131946"/>
                  </a:lnTo>
                  <a:lnTo>
                    <a:pt x="0" y="131946"/>
                  </a:lnTo>
                  <a:close/>
                </a:path>
              </a:pathLst>
            </a:custGeom>
            <a:solidFill>
              <a:srgbClr val="134589"/>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9697492" y="1166143"/>
            <a:ext cx="7561808" cy="7727100"/>
            <a:chOff x="0" y="0"/>
            <a:chExt cx="1991587" cy="2035121"/>
          </a:xfrm>
        </p:grpSpPr>
        <p:sp>
          <p:nvSpPr>
            <p:cNvPr id="7" name="Freeform 7"/>
            <p:cNvSpPr/>
            <p:nvPr/>
          </p:nvSpPr>
          <p:spPr>
            <a:xfrm>
              <a:off x="0" y="0"/>
              <a:ext cx="1991587" cy="2035121"/>
            </a:xfrm>
            <a:custGeom>
              <a:avLst/>
              <a:gdLst/>
              <a:ahLst/>
              <a:cxnLst/>
              <a:rect l="l" t="t" r="r" b="b"/>
              <a:pathLst>
                <a:path w="1991587" h="2035121">
                  <a:moveTo>
                    <a:pt x="20476" y="0"/>
                  </a:moveTo>
                  <a:lnTo>
                    <a:pt x="1971111" y="0"/>
                  </a:lnTo>
                  <a:cubicBezTo>
                    <a:pt x="1982419" y="0"/>
                    <a:pt x="1991587" y="9168"/>
                    <a:pt x="1991587" y="20476"/>
                  </a:cubicBezTo>
                  <a:lnTo>
                    <a:pt x="1991587" y="2014644"/>
                  </a:lnTo>
                  <a:cubicBezTo>
                    <a:pt x="1991587" y="2020075"/>
                    <a:pt x="1989430" y="2025284"/>
                    <a:pt x="1985590" y="2029124"/>
                  </a:cubicBezTo>
                  <a:cubicBezTo>
                    <a:pt x="1981750" y="2032964"/>
                    <a:pt x="1976541" y="2035121"/>
                    <a:pt x="1971111" y="2035121"/>
                  </a:cubicBezTo>
                  <a:lnTo>
                    <a:pt x="20476" y="2035121"/>
                  </a:lnTo>
                  <a:cubicBezTo>
                    <a:pt x="9168" y="2035121"/>
                    <a:pt x="0" y="2025953"/>
                    <a:pt x="0" y="2014644"/>
                  </a:cubicBezTo>
                  <a:lnTo>
                    <a:pt x="0" y="20476"/>
                  </a:lnTo>
                  <a:cubicBezTo>
                    <a:pt x="0" y="15046"/>
                    <a:pt x="2157" y="9837"/>
                    <a:pt x="5997" y="5997"/>
                  </a:cubicBezTo>
                  <a:cubicBezTo>
                    <a:pt x="9837" y="2157"/>
                    <a:pt x="15046" y="0"/>
                    <a:pt x="20476" y="0"/>
                  </a:cubicBezTo>
                  <a:close/>
                </a:path>
              </a:pathLst>
            </a:custGeom>
            <a:solidFill>
              <a:srgbClr val="E9EBEF"/>
            </a:solidFill>
          </p:spPr>
        </p:sp>
        <p:sp>
          <p:nvSpPr>
            <p:cNvPr id="8" name="TextBox 8"/>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9" name="TextBox 9"/>
          <p:cNvSpPr txBox="1"/>
          <p:nvPr/>
        </p:nvSpPr>
        <p:spPr>
          <a:xfrm>
            <a:off x="1225774" y="1312133"/>
            <a:ext cx="4828523" cy="613410"/>
          </a:xfrm>
          <a:prstGeom prst="rect">
            <a:avLst/>
          </a:prstGeom>
        </p:spPr>
        <p:txBody>
          <a:bodyPr lIns="0" tIns="0" rIns="0" bIns="0" rtlCol="0" anchor="t">
            <a:spAutoFit/>
          </a:bodyPr>
          <a:lstStyle/>
          <a:p>
            <a:pPr marL="0" lvl="0" indent="0" algn="l">
              <a:lnSpc>
                <a:spcPts val="5040"/>
              </a:lnSpc>
              <a:spcBef>
                <a:spcPct val="0"/>
              </a:spcBef>
            </a:pPr>
            <a:r>
              <a:rPr lang="en-US" sz="3600">
                <a:solidFill>
                  <a:srgbClr val="134589"/>
                </a:solidFill>
                <a:latin typeface="League Spartan"/>
              </a:rPr>
              <a:t>Guideline</a:t>
            </a:r>
          </a:p>
        </p:txBody>
      </p:sp>
      <p:sp>
        <p:nvSpPr>
          <p:cNvPr id="10" name="TextBox 10"/>
          <p:cNvSpPr txBox="1"/>
          <p:nvPr/>
        </p:nvSpPr>
        <p:spPr>
          <a:xfrm>
            <a:off x="1225774" y="1981184"/>
            <a:ext cx="6738263" cy="1104265"/>
          </a:xfrm>
          <a:prstGeom prst="rect">
            <a:avLst/>
          </a:prstGeom>
        </p:spPr>
        <p:txBody>
          <a:bodyPr lIns="0" tIns="0" rIns="0" bIns="0" rtlCol="0" anchor="t">
            <a:spAutoFit/>
          </a:bodyPr>
          <a:lstStyle/>
          <a:p>
            <a:pPr marL="0" lvl="0" indent="0" algn="l">
              <a:lnSpc>
                <a:spcPts val="8959"/>
              </a:lnSpc>
              <a:spcBef>
                <a:spcPct val="0"/>
              </a:spcBef>
            </a:pPr>
            <a:r>
              <a:rPr lang="en-US" sz="6399" spc="127">
                <a:solidFill>
                  <a:srgbClr val="134589"/>
                </a:solidFill>
                <a:ea typeface="つなぎゴシック"/>
              </a:rPr>
              <a:t>行動指針</a:t>
            </a:r>
          </a:p>
        </p:txBody>
      </p:sp>
      <p:sp>
        <p:nvSpPr>
          <p:cNvPr id="11" name="TextBox 11"/>
          <p:cNvSpPr txBox="1"/>
          <p:nvPr/>
        </p:nvSpPr>
        <p:spPr>
          <a:xfrm>
            <a:off x="1225774" y="3730625"/>
            <a:ext cx="7312111" cy="627351"/>
          </a:xfrm>
          <a:prstGeom prst="rect">
            <a:avLst/>
          </a:prstGeom>
        </p:spPr>
        <p:txBody>
          <a:bodyPr lIns="0" tIns="0" rIns="0" bIns="0" rtlCol="0" anchor="t">
            <a:spAutoFit/>
          </a:bodyPr>
          <a:lstStyle/>
          <a:p>
            <a:pPr>
              <a:lnSpc>
                <a:spcPts val="5440"/>
              </a:lnSpc>
            </a:pPr>
            <a:r>
              <a:rPr lang="ja-JP" altLang="en-US" sz="3200" spc="64" dirty="0">
                <a:solidFill>
                  <a:srgbClr val="161415"/>
                </a:solidFill>
                <a:ea typeface="Noto Sans Regular"/>
              </a:rPr>
              <a:t>変数</a:t>
            </a:r>
            <a:r>
              <a:rPr lang="en-US" altLang="ja-JP" sz="3200" spc="64" dirty="0">
                <a:solidFill>
                  <a:srgbClr val="161415"/>
                </a:solidFill>
                <a:ea typeface="Noto Sans Regular"/>
              </a:rPr>
              <a:t>12: </a:t>
            </a:r>
            <a:r>
              <a:rPr lang="ja-JP" altLang="en-US" sz="3200" spc="64" dirty="0">
                <a:solidFill>
                  <a:srgbClr val="161415"/>
                </a:solidFill>
                <a:ea typeface="Noto Sans Regular"/>
              </a:rPr>
              <a:t>行動詳細</a:t>
            </a:r>
            <a:endParaRPr lang="en-US" altLang="ja-JP" sz="3200" spc="64" dirty="0">
              <a:solidFill>
                <a:srgbClr val="161415"/>
              </a:solidFill>
              <a:ea typeface="Noto Sans Regular"/>
            </a:endParaRPr>
          </a:p>
        </p:txBody>
      </p:sp>
      <p:sp>
        <p:nvSpPr>
          <p:cNvPr id="12" name="TextBox 12"/>
          <p:cNvSpPr txBox="1"/>
          <p:nvPr/>
        </p:nvSpPr>
        <p:spPr>
          <a:xfrm>
            <a:off x="10511464" y="3273918"/>
            <a:ext cx="5933865" cy="2705228"/>
          </a:xfrm>
          <a:prstGeom prst="rect">
            <a:avLst/>
          </a:prstGeom>
        </p:spPr>
        <p:txBody>
          <a:bodyPr lIns="0" tIns="0" rIns="0" bIns="0" rtlCol="0" anchor="t">
            <a:spAutoFit/>
          </a:bodyPr>
          <a:lstStyle/>
          <a:p>
            <a:pPr marL="690881" lvl="1" indent="-345440">
              <a:lnSpc>
                <a:spcPts val="5440"/>
              </a:lnSpc>
              <a:buFont typeface="Arial"/>
              <a:buChar char="•"/>
            </a:pPr>
            <a:r>
              <a:rPr lang="ja-JP" altLang="en-US" sz="3200" spc="64" dirty="0">
                <a:solidFill>
                  <a:srgbClr val="161415"/>
                </a:solidFill>
                <a:ea typeface="Noto Sans Regular Bold"/>
              </a:rPr>
              <a:t>変数</a:t>
            </a:r>
            <a:r>
              <a:rPr lang="en-US" altLang="ja-JP" sz="3200" spc="64" dirty="0">
                <a:solidFill>
                  <a:srgbClr val="161415"/>
                </a:solidFill>
                <a:ea typeface="Noto Sans Regular Bold"/>
              </a:rPr>
              <a:t>13</a:t>
            </a:r>
            <a:endParaRPr lang="en-US" sz="3200" spc="64" dirty="0">
              <a:solidFill>
                <a:srgbClr val="161415"/>
              </a:solidFill>
              <a:ea typeface="Noto Sans Regular Bold"/>
            </a:endParaRPr>
          </a:p>
          <a:p>
            <a:pPr marL="690881" lvl="1" indent="-345440">
              <a:lnSpc>
                <a:spcPts val="5440"/>
              </a:lnSpc>
              <a:buFont typeface="Arial"/>
              <a:buChar char="•"/>
            </a:pPr>
            <a:r>
              <a:rPr lang="ja-JP" altLang="en-US" sz="3200" spc="64" dirty="0">
                <a:solidFill>
                  <a:srgbClr val="161415"/>
                </a:solidFill>
                <a:ea typeface="Noto Sans Regular Bold"/>
              </a:rPr>
              <a:t>変数</a:t>
            </a:r>
            <a:r>
              <a:rPr lang="en-US" altLang="ja-JP" sz="3200" spc="64" dirty="0">
                <a:solidFill>
                  <a:srgbClr val="161415"/>
                </a:solidFill>
                <a:ea typeface="Noto Sans Regular Bold"/>
              </a:rPr>
              <a:t>14</a:t>
            </a:r>
          </a:p>
          <a:p>
            <a:pPr marL="690881" lvl="1" indent="-345440">
              <a:lnSpc>
                <a:spcPts val="5440"/>
              </a:lnSpc>
              <a:buFont typeface="Arial"/>
              <a:buChar char="•"/>
            </a:pPr>
            <a:r>
              <a:rPr lang="ja-JP" altLang="en-US" sz="3200" spc="64" dirty="0">
                <a:solidFill>
                  <a:srgbClr val="161415"/>
                </a:solidFill>
                <a:ea typeface="Noto Sans Regular Bold"/>
              </a:rPr>
              <a:t>変数</a:t>
            </a:r>
            <a:r>
              <a:rPr lang="en-US" altLang="ja-JP" sz="3200" spc="64" dirty="0">
                <a:solidFill>
                  <a:srgbClr val="161415"/>
                </a:solidFill>
                <a:ea typeface="Noto Sans Regular Bold"/>
              </a:rPr>
              <a:t>15</a:t>
            </a:r>
          </a:p>
          <a:p>
            <a:pPr marL="345441" lvl="1">
              <a:lnSpc>
                <a:spcPts val="5440"/>
              </a:lnSpc>
            </a:pPr>
            <a:r>
              <a:rPr lang="en-US" sz="3200" spc="64" dirty="0">
                <a:solidFill>
                  <a:srgbClr val="161415"/>
                </a:solidFill>
                <a:ea typeface="Noto Sans Regular Bold"/>
              </a:rPr>
              <a:t>(</a:t>
            </a:r>
            <a:r>
              <a:rPr lang="ja-JP" altLang="en-US" sz="3200" spc="64" dirty="0">
                <a:solidFill>
                  <a:srgbClr val="161415"/>
                </a:solidFill>
                <a:ea typeface="Noto Sans Regular Bold"/>
              </a:rPr>
              <a:t>行動詳細を</a:t>
            </a:r>
            <a:r>
              <a:rPr lang="en-US" altLang="ja-JP" sz="3200" spc="64" dirty="0">
                <a:solidFill>
                  <a:srgbClr val="161415"/>
                </a:solidFill>
                <a:ea typeface="Noto Sans Regular Bold"/>
              </a:rPr>
              <a:t>3</a:t>
            </a:r>
            <a:r>
              <a:rPr lang="ja-JP" altLang="en-US" sz="3200" spc="64" dirty="0">
                <a:solidFill>
                  <a:srgbClr val="161415"/>
                </a:solidFill>
                <a:ea typeface="Noto Sans Regular Bold"/>
              </a:rPr>
              <a:t>つにまとめる。</a:t>
            </a:r>
            <a:r>
              <a:rPr lang="en-US" sz="3200" spc="64" dirty="0">
                <a:solidFill>
                  <a:srgbClr val="161415"/>
                </a:solidFill>
                <a:ea typeface="Noto Sans Regular Bold"/>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0" y="0"/>
            <a:ext cx="4160184" cy="4114800"/>
          </a:xfrm>
          <a:prstGeom prst="rect">
            <a:avLst/>
          </a:prstGeom>
        </p:spPr>
      </p:pic>
      <p:grpSp>
        <p:nvGrpSpPr>
          <p:cNvPr id="3" name="Group 3"/>
          <p:cNvGrpSpPr/>
          <p:nvPr/>
        </p:nvGrpSpPr>
        <p:grpSpPr>
          <a:xfrm>
            <a:off x="1225774" y="3322175"/>
            <a:ext cx="4801887" cy="5047080"/>
            <a:chOff x="0" y="0"/>
            <a:chExt cx="6402516" cy="6729440"/>
          </a:xfrm>
        </p:grpSpPr>
        <p:pic>
          <p:nvPicPr>
            <p:cNvPr id="4" name="Picture 4"/>
            <p:cNvPicPr>
              <a:picLocks noChangeAspect="1"/>
            </p:cNvPicPr>
            <p:nvPr/>
          </p:nvPicPr>
          <p:blipFill>
            <a:blip r:embed="rId4"/>
            <a:srcRect t="31" b="31"/>
            <a:stretch>
              <a:fillRect/>
            </a:stretch>
          </p:blipFill>
          <p:spPr>
            <a:xfrm>
              <a:off x="0" y="0"/>
              <a:ext cx="6402516" cy="4265676"/>
            </a:xfrm>
            <a:prstGeom prst="rect">
              <a:avLst/>
            </a:prstGeom>
          </p:spPr>
        </p:pic>
        <p:sp>
          <p:nvSpPr>
            <p:cNvPr id="5" name="TextBox 5"/>
            <p:cNvSpPr txBox="1"/>
            <p:nvPr/>
          </p:nvSpPr>
          <p:spPr>
            <a:xfrm>
              <a:off x="0" y="4858131"/>
              <a:ext cx="6402516" cy="946241"/>
            </a:xfrm>
            <a:prstGeom prst="rect">
              <a:avLst/>
            </a:prstGeom>
          </p:spPr>
          <p:txBody>
            <a:bodyPr lIns="0" tIns="0" rIns="0" bIns="0" rtlCol="0" anchor="t">
              <a:spAutoFit/>
            </a:bodyPr>
            <a:lstStyle/>
            <a:p>
              <a:pPr marL="0" lvl="0" indent="0" algn="ctr">
                <a:lnSpc>
                  <a:spcPts val="5880"/>
                </a:lnSpc>
                <a:spcBef>
                  <a:spcPct val="0"/>
                </a:spcBef>
              </a:pPr>
              <a:r>
                <a:rPr lang="ja-JP" altLang="en-US" sz="4200" spc="84" dirty="0">
                  <a:solidFill>
                    <a:srgbClr val="134589"/>
                  </a:solidFill>
                  <a:ea typeface="つなぎゴシック"/>
                </a:rPr>
                <a:t>変数</a:t>
              </a:r>
              <a:r>
                <a:rPr lang="en-US" altLang="ja-JP" sz="4200" spc="84" dirty="0">
                  <a:solidFill>
                    <a:srgbClr val="134589"/>
                  </a:solidFill>
                  <a:ea typeface="つなぎゴシック"/>
                </a:rPr>
                <a:t>16: </a:t>
              </a:r>
              <a:r>
                <a:rPr lang="ja-JP" altLang="en-US" sz="4200" spc="84" dirty="0">
                  <a:solidFill>
                    <a:srgbClr val="134589"/>
                  </a:solidFill>
                  <a:ea typeface="つなぎゴシック"/>
                </a:rPr>
                <a:t>事業</a:t>
              </a:r>
              <a:r>
                <a:rPr lang="en-US" altLang="ja-JP" sz="4200" spc="84" dirty="0">
                  <a:solidFill>
                    <a:srgbClr val="134589"/>
                  </a:solidFill>
                  <a:ea typeface="つなぎゴシック"/>
                </a:rPr>
                <a:t>A</a:t>
              </a:r>
              <a:endParaRPr lang="en-US" sz="4200" spc="84" dirty="0">
                <a:solidFill>
                  <a:srgbClr val="134589"/>
                </a:solidFill>
                <a:ea typeface="つなぎゴシック"/>
              </a:endParaRPr>
            </a:p>
          </p:txBody>
        </p:sp>
        <p:sp>
          <p:nvSpPr>
            <p:cNvPr id="6" name="TextBox 6"/>
            <p:cNvSpPr txBox="1"/>
            <p:nvPr/>
          </p:nvSpPr>
          <p:spPr>
            <a:xfrm>
              <a:off x="0" y="6172963"/>
              <a:ext cx="6402516" cy="556477"/>
            </a:xfrm>
            <a:prstGeom prst="rect">
              <a:avLst/>
            </a:prstGeom>
          </p:spPr>
          <p:txBody>
            <a:bodyPr lIns="0" tIns="0" rIns="0" bIns="0" rtlCol="0" anchor="t">
              <a:spAutoFit/>
            </a:bodyPr>
            <a:lstStyle/>
            <a:p>
              <a:pPr algn="ctr">
                <a:lnSpc>
                  <a:spcPts val="3569"/>
                </a:lnSpc>
              </a:pPr>
              <a:r>
                <a:rPr lang="ja-JP" altLang="en-US" sz="2100" spc="42" dirty="0">
                  <a:solidFill>
                    <a:srgbClr val="161415"/>
                  </a:solidFill>
                  <a:ea typeface="Noto Sans Regular"/>
                </a:rPr>
                <a:t>変数</a:t>
              </a:r>
              <a:r>
                <a:rPr lang="en-US" altLang="ja-JP" sz="2100" spc="42" dirty="0">
                  <a:solidFill>
                    <a:srgbClr val="161415"/>
                  </a:solidFill>
                  <a:ea typeface="Noto Sans Regular"/>
                </a:rPr>
                <a:t>17: </a:t>
              </a:r>
              <a:r>
                <a:rPr lang="ja-JP" altLang="en-US" sz="2100" spc="42" dirty="0">
                  <a:solidFill>
                    <a:srgbClr val="161415"/>
                  </a:solidFill>
                  <a:ea typeface="Noto Sans Regular"/>
                </a:rPr>
                <a:t>事業</a:t>
              </a:r>
              <a:r>
                <a:rPr lang="en-US" altLang="ja-JP" sz="2100" spc="42" dirty="0">
                  <a:solidFill>
                    <a:srgbClr val="161415"/>
                  </a:solidFill>
                  <a:ea typeface="Noto Sans Regular"/>
                </a:rPr>
                <a:t>A</a:t>
              </a:r>
              <a:r>
                <a:rPr lang="ja-JP" altLang="en-US" sz="2100" spc="42" dirty="0">
                  <a:solidFill>
                    <a:srgbClr val="161415"/>
                  </a:solidFill>
                  <a:ea typeface="Noto Sans Regular"/>
                </a:rPr>
                <a:t> 詳細</a:t>
              </a:r>
              <a:endParaRPr lang="en-US" sz="2100" spc="42" dirty="0">
                <a:solidFill>
                  <a:srgbClr val="161415"/>
                </a:solidFill>
                <a:ea typeface="Noto Sans Regular"/>
              </a:endParaRPr>
            </a:p>
          </p:txBody>
        </p:sp>
      </p:grpSp>
      <p:grpSp>
        <p:nvGrpSpPr>
          <p:cNvPr id="7" name="Group 7"/>
          <p:cNvGrpSpPr/>
          <p:nvPr/>
        </p:nvGrpSpPr>
        <p:grpSpPr>
          <a:xfrm>
            <a:off x="6743057" y="3322175"/>
            <a:ext cx="4801887" cy="5046824"/>
            <a:chOff x="0" y="0"/>
            <a:chExt cx="6402516" cy="6729099"/>
          </a:xfrm>
        </p:grpSpPr>
        <p:pic>
          <p:nvPicPr>
            <p:cNvPr id="8" name="Picture 8"/>
            <p:cNvPicPr>
              <a:picLocks noChangeAspect="1"/>
            </p:cNvPicPr>
            <p:nvPr/>
          </p:nvPicPr>
          <p:blipFill>
            <a:blip r:embed="rId4"/>
            <a:srcRect t="31" b="31"/>
            <a:stretch>
              <a:fillRect/>
            </a:stretch>
          </p:blipFill>
          <p:spPr>
            <a:xfrm>
              <a:off x="0" y="0"/>
              <a:ext cx="6402516" cy="4265676"/>
            </a:xfrm>
            <a:prstGeom prst="rect">
              <a:avLst/>
            </a:prstGeom>
          </p:spPr>
        </p:pic>
        <p:sp>
          <p:nvSpPr>
            <p:cNvPr id="9" name="TextBox 9"/>
            <p:cNvSpPr txBox="1"/>
            <p:nvPr/>
          </p:nvSpPr>
          <p:spPr>
            <a:xfrm>
              <a:off x="0" y="4858131"/>
              <a:ext cx="6402516" cy="946241"/>
            </a:xfrm>
            <a:prstGeom prst="rect">
              <a:avLst/>
            </a:prstGeom>
          </p:spPr>
          <p:txBody>
            <a:bodyPr lIns="0" tIns="0" rIns="0" bIns="0" rtlCol="0" anchor="t">
              <a:spAutoFit/>
            </a:bodyPr>
            <a:lstStyle/>
            <a:p>
              <a:pPr marL="0" lvl="0" indent="0" algn="ctr">
                <a:lnSpc>
                  <a:spcPts val="5880"/>
                </a:lnSpc>
                <a:spcBef>
                  <a:spcPct val="0"/>
                </a:spcBef>
              </a:pPr>
              <a:r>
                <a:rPr lang="ja-JP" altLang="en-US" sz="4200" spc="84" dirty="0">
                  <a:solidFill>
                    <a:srgbClr val="134589"/>
                  </a:solidFill>
                  <a:ea typeface="つなぎゴシック"/>
                </a:rPr>
                <a:t>変数</a:t>
              </a:r>
              <a:r>
                <a:rPr lang="en-US" altLang="ja-JP" sz="4200" spc="84" dirty="0">
                  <a:solidFill>
                    <a:srgbClr val="134589"/>
                  </a:solidFill>
                  <a:ea typeface="つなぎゴシック"/>
                </a:rPr>
                <a:t>18: </a:t>
              </a:r>
              <a:r>
                <a:rPr lang="ja-JP" altLang="en-US" sz="4200" spc="84" dirty="0">
                  <a:solidFill>
                    <a:srgbClr val="134589"/>
                  </a:solidFill>
                  <a:ea typeface="つなぎゴシック"/>
                </a:rPr>
                <a:t>事業</a:t>
              </a:r>
              <a:r>
                <a:rPr lang="en-US" altLang="ja-JP" sz="4200" spc="84" dirty="0">
                  <a:solidFill>
                    <a:srgbClr val="134589"/>
                  </a:solidFill>
                  <a:ea typeface="つなぎゴシック"/>
                </a:rPr>
                <a:t>B</a:t>
              </a:r>
              <a:endParaRPr lang="en-US" sz="4200" spc="84" dirty="0">
                <a:solidFill>
                  <a:srgbClr val="134589"/>
                </a:solidFill>
                <a:ea typeface="つなぎゴシック"/>
              </a:endParaRPr>
            </a:p>
          </p:txBody>
        </p:sp>
        <p:sp>
          <p:nvSpPr>
            <p:cNvPr id="10" name="TextBox 10"/>
            <p:cNvSpPr txBox="1"/>
            <p:nvPr/>
          </p:nvSpPr>
          <p:spPr>
            <a:xfrm>
              <a:off x="0" y="6172963"/>
              <a:ext cx="6402516" cy="556136"/>
            </a:xfrm>
            <a:prstGeom prst="rect">
              <a:avLst/>
            </a:prstGeom>
          </p:spPr>
          <p:txBody>
            <a:bodyPr lIns="0" tIns="0" rIns="0" bIns="0" rtlCol="0" anchor="t">
              <a:spAutoFit/>
            </a:bodyPr>
            <a:lstStyle/>
            <a:p>
              <a:pPr algn="ctr">
                <a:lnSpc>
                  <a:spcPts val="3569"/>
                </a:lnSpc>
              </a:pPr>
              <a:r>
                <a:rPr lang="ja-JP" altLang="en-US" sz="2100" spc="42" dirty="0">
                  <a:solidFill>
                    <a:srgbClr val="161415"/>
                  </a:solidFill>
                  <a:ea typeface="Noto Sans Regular"/>
                </a:rPr>
                <a:t>変数</a:t>
              </a:r>
              <a:r>
                <a:rPr lang="en-US" altLang="ja-JP" sz="2100" spc="42" dirty="0">
                  <a:solidFill>
                    <a:srgbClr val="161415"/>
                  </a:solidFill>
                  <a:ea typeface="Noto Sans Regular"/>
                </a:rPr>
                <a:t>19: </a:t>
              </a:r>
              <a:r>
                <a:rPr lang="ja-JP" altLang="en-US" sz="2100" spc="42" dirty="0">
                  <a:solidFill>
                    <a:srgbClr val="161415"/>
                  </a:solidFill>
                  <a:ea typeface="Noto Sans Regular"/>
                </a:rPr>
                <a:t>事業</a:t>
              </a:r>
              <a:r>
                <a:rPr lang="en-US" altLang="ja-JP" sz="2100" spc="42" dirty="0">
                  <a:solidFill>
                    <a:srgbClr val="161415"/>
                  </a:solidFill>
                  <a:ea typeface="Noto Sans Regular"/>
                </a:rPr>
                <a:t>B </a:t>
              </a:r>
              <a:r>
                <a:rPr lang="ja-JP" altLang="en-US" sz="2100" spc="42" dirty="0">
                  <a:solidFill>
                    <a:srgbClr val="161415"/>
                  </a:solidFill>
                  <a:ea typeface="Noto Sans Regular"/>
                </a:rPr>
                <a:t>詳細</a:t>
              </a:r>
              <a:endParaRPr lang="en-US" sz="2100" spc="42" dirty="0">
                <a:solidFill>
                  <a:srgbClr val="161415"/>
                </a:solidFill>
                <a:ea typeface="Noto Sans Regular"/>
              </a:endParaRPr>
            </a:p>
          </p:txBody>
        </p:sp>
      </p:grpSp>
      <p:grpSp>
        <p:nvGrpSpPr>
          <p:cNvPr id="11" name="Group 11"/>
          <p:cNvGrpSpPr/>
          <p:nvPr/>
        </p:nvGrpSpPr>
        <p:grpSpPr>
          <a:xfrm>
            <a:off x="12260339" y="3322175"/>
            <a:ext cx="4801887" cy="5047080"/>
            <a:chOff x="0" y="0"/>
            <a:chExt cx="6402516" cy="6729440"/>
          </a:xfrm>
        </p:grpSpPr>
        <p:pic>
          <p:nvPicPr>
            <p:cNvPr id="12" name="Picture 12"/>
            <p:cNvPicPr>
              <a:picLocks noChangeAspect="1"/>
            </p:cNvPicPr>
            <p:nvPr/>
          </p:nvPicPr>
          <p:blipFill>
            <a:blip r:embed="rId4"/>
            <a:srcRect t="31" b="31"/>
            <a:stretch>
              <a:fillRect/>
            </a:stretch>
          </p:blipFill>
          <p:spPr>
            <a:xfrm>
              <a:off x="0" y="0"/>
              <a:ext cx="6402516" cy="4265676"/>
            </a:xfrm>
            <a:prstGeom prst="rect">
              <a:avLst/>
            </a:prstGeom>
          </p:spPr>
        </p:pic>
        <p:sp>
          <p:nvSpPr>
            <p:cNvPr id="13" name="TextBox 13"/>
            <p:cNvSpPr txBox="1"/>
            <p:nvPr/>
          </p:nvSpPr>
          <p:spPr>
            <a:xfrm>
              <a:off x="0" y="4858131"/>
              <a:ext cx="6402516" cy="1846660"/>
            </a:xfrm>
            <a:prstGeom prst="rect">
              <a:avLst/>
            </a:prstGeom>
          </p:spPr>
          <p:txBody>
            <a:bodyPr lIns="0" tIns="0" rIns="0" bIns="0" rtlCol="0" anchor="t">
              <a:spAutoFit/>
            </a:bodyPr>
            <a:lstStyle/>
            <a:p>
              <a:pPr algn="ctr">
                <a:lnSpc>
                  <a:spcPts val="5880"/>
                </a:lnSpc>
                <a:spcBef>
                  <a:spcPct val="0"/>
                </a:spcBef>
              </a:pPr>
              <a:r>
                <a:rPr lang="ja-JP" altLang="en-US" sz="4400" spc="84" dirty="0">
                  <a:solidFill>
                    <a:srgbClr val="134589"/>
                  </a:solidFill>
                  <a:ea typeface="つなぎゴシック"/>
                </a:rPr>
                <a:t>変数</a:t>
              </a:r>
              <a:r>
                <a:rPr lang="en-US" altLang="ja-JP" sz="4400" spc="84" dirty="0">
                  <a:solidFill>
                    <a:srgbClr val="134589"/>
                  </a:solidFill>
                  <a:ea typeface="つなぎゴシック"/>
                </a:rPr>
                <a:t>20: </a:t>
              </a:r>
              <a:r>
                <a:rPr lang="ja-JP" altLang="en-US" sz="4400" spc="84" dirty="0">
                  <a:solidFill>
                    <a:srgbClr val="134589"/>
                  </a:solidFill>
                  <a:ea typeface="つなぎゴシック"/>
                </a:rPr>
                <a:t>事業</a:t>
              </a:r>
              <a:r>
                <a:rPr lang="en-US" altLang="ja-JP" sz="4400" spc="84" dirty="0">
                  <a:solidFill>
                    <a:srgbClr val="134589"/>
                  </a:solidFill>
                  <a:ea typeface="つなぎゴシック"/>
                </a:rPr>
                <a:t>C</a:t>
              </a:r>
            </a:p>
            <a:p>
              <a:pPr marL="0" lvl="0" indent="0" algn="ctr">
                <a:lnSpc>
                  <a:spcPts val="5880"/>
                </a:lnSpc>
                <a:spcBef>
                  <a:spcPct val="0"/>
                </a:spcBef>
              </a:pPr>
              <a:endParaRPr dirty="0"/>
            </a:p>
          </p:txBody>
        </p:sp>
        <p:sp>
          <p:nvSpPr>
            <p:cNvPr id="14" name="TextBox 14"/>
            <p:cNvSpPr txBox="1"/>
            <p:nvPr/>
          </p:nvSpPr>
          <p:spPr>
            <a:xfrm>
              <a:off x="0" y="6172963"/>
              <a:ext cx="6402516" cy="556477"/>
            </a:xfrm>
            <a:prstGeom prst="rect">
              <a:avLst/>
            </a:prstGeom>
          </p:spPr>
          <p:txBody>
            <a:bodyPr lIns="0" tIns="0" rIns="0" bIns="0" rtlCol="0" anchor="t">
              <a:spAutoFit/>
            </a:bodyPr>
            <a:lstStyle/>
            <a:p>
              <a:pPr algn="ctr">
                <a:lnSpc>
                  <a:spcPts val="3569"/>
                </a:lnSpc>
              </a:pPr>
              <a:r>
                <a:rPr lang="ja-JP" altLang="en-US" sz="2100" spc="42" dirty="0">
                  <a:solidFill>
                    <a:srgbClr val="161415"/>
                  </a:solidFill>
                  <a:ea typeface="Noto Sans Regular"/>
                </a:rPr>
                <a:t>変数</a:t>
              </a:r>
              <a:r>
                <a:rPr lang="en-US" altLang="ja-JP" sz="2100" spc="42" dirty="0">
                  <a:solidFill>
                    <a:srgbClr val="161415"/>
                  </a:solidFill>
                  <a:ea typeface="Noto Sans Regular"/>
                </a:rPr>
                <a:t>21: </a:t>
              </a:r>
              <a:r>
                <a:rPr lang="ja-JP" altLang="en-US" sz="2100" spc="42" dirty="0">
                  <a:solidFill>
                    <a:srgbClr val="161415"/>
                  </a:solidFill>
                  <a:ea typeface="Noto Sans Regular"/>
                </a:rPr>
                <a:t>事業</a:t>
              </a:r>
              <a:r>
                <a:rPr lang="en-US" altLang="ja-JP" sz="2100" spc="42" dirty="0">
                  <a:solidFill>
                    <a:srgbClr val="161415"/>
                  </a:solidFill>
                  <a:ea typeface="Noto Sans Regular"/>
                </a:rPr>
                <a:t>C </a:t>
              </a:r>
              <a:r>
                <a:rPr lang="ja-JP" altLang="en-US" sz="2100" spc="42" dirty="0">
                  <a:solidFill>
                    <a:srgbClr val="161415"/>
                  </a:solidFill>
                  <a:ea typeface="Noto Sans Regular"/>
                </a:rPr>
                <a:t> 詳細</a:t>
              </a:r>
              <a:endParaRPr lang="en-US" sz="2100" spc="42" dirty="0">
                <a:solidFill>
                  <a:srgbClr val="161415"/>
                </a:solidFill>
                <a:ea typeface="Noto Sans Regular"/>
              </a:endParaRPr>
            </a:p>
          </p:txBody>
        </p:sp>
      </p:grpSp>
      <p:grpSp>
        <p:nvGrpSpPr>
          <p:cNvPr id="15" name="Group 15"/>
          <p:cNvGrpSpPr/>
          <p:nvPr/>
        </p:nvGrpSpPr>
        <p:grpSpPr>
          <a:xfrm>
            <a:off x="0" y="9786019"/>
            <a:ext cx="18288000" cy="500981"/>
            <a:chOff x="0" y="0"/>
            <a:chExt cx="4816593" cy="131946"/>
          </a:xfrm>
        </p:grpSpPr>
        <p:sp>
          <p:nvSpPr>
            <p:cNvPr id="16" name="Freeform 16"/>
            <p:cNvSpPr/>
            <p:nvPr/>
          </p:nvSpPr>
          <p:spPr>
            <a:xfrm>
              <a:off x="0" y="0"/>
              <a:ext cx="4816592" cy="131946"/>
            </a:xfrm>
            <a:custGeom>
              <a:avLst/>
              <a:gdLst/>
              <a:ahLst/>
              <a:cxnLst/>
              <a:rect l="l" t="t" r="r" b="b"/>
              <a:pathLst>
                <a:path w="4816592" h="131946">
                  <a:moveTo>
                    <a:pt x="0" y="0"/>
                  </a:moveTo>
                  <a:lnTo>
                    <a:pt x="4816592" y="0"/>
                  </a:lnTo>
                  <a:lnTo>
                    <a:pt x="4816592" y="131946"/>
                  </a:lnTo>
                  <a:lnTo>
                    <a:pt x="0" y="131946"/>
                  </a:lnTo>
                  <a:close/>
                </a:path>
              </a:pathLst>
            </a:custGeom>
            <a:solidFill>
              <a:srgbClr val="134589"/>
            </a:solidFill>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18" name="TextBox 18"/>
          <p:cNvSpPr txBox="1"/>
          <p:nvPr/>
        </p:nvSpPr>
        <p:spPr>
          <a:xfrm>
            <a:off x="1225774" y="1137404"/>
            <a:ext cx="6738263" cy="613410"/>
          </a:xfrm>
          <a:prstGeom prst="rect">
            <a:avLst/>
          </a:prstGeom>
        </p:spPr>
        <p:txBody>
          <a:bodyPr lIns="0" tIns="0" rIns="0" bIns="0" rtlCol="0" anchor="t">
            <a:spAutoFit/>
          </a:bodyPr>
          <a:lstStyle/>
          <a:p>
            <a:pPr marL="0" lvl="0" indent="0" algn="l">
              <a:lnSpc>
                <a:spcPts val="5040"/>
              </a:lnSpc>
              <a:spcBef>
                <a:spcPct val="0"/>
              </a:spcBef>
            </a:pPr>
            <a:r>
              <a:rPr lang="en-US" sz="3600">
                <a:solidFill>
                  <a:srgbClr val="134589"/>
                </a:solidFill>
                <a:latin typeface="League Spartan"/>
              </a:rPr>
              <a:t>Business</a:t>
            </a:r>
          </a:p>
        </p:txBody>
      </p:sp>
      <p:sp>
        <p:nvSpPr>
          <p:cNvPr id="19" name="TextBox 19"/>
          <p:cNvSpPr txBox="1"/>
          <p:nvPr/>
        </p:nvSpPr>
        <p:spPr>
          <a:xfrm>
            <a:off x="1225774" y="1806455"/>
            <a:ext cx="6738263" cy="1104265"/>
          </a:xfrm>
          <a:prstGeom prst="rect">
            <a:avLst/>
          </a:prstGeom>
        </p:spPr>
        <p:txBody>
          <a:bodyPr lIns="0" tIns="0" rIns="0" bIns="0" rtlCol="0" anchor="t">
            <a:spAutoFit/>
          </a:bodyPr>
          <a:lstStyle/>
          <a:p>
            <a:pPr marL="0" lvl="0" indent="0" algn="l">
              <a:lnSpc>
                <a:spcPts val="8959"/>
              </a:lnSpc>
              <a:spcBef>
                <a:spcPct val="0"/>
              </a:spcBef>
            </a:pPr>
            <a:r>
              <a:rPr lang="en-US" sz="6399" spc="127">
                <a:solidFill>
                  <a:srgbClr val="134589"/>
                </a:solidFill>
                <a:ea typeface="つなぎゴシック"/>
              </a:rPr>
              <a:t>事業内容</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0" y="0"/>
            <a:ext cx="4160184" cy="4114800"/>
          </a:xfrm>
          <a:prstGeom prst="rect">
            <a:avLst/>
          </a:prstGeom>
        </p:spPr>
      </p:pic>
      <p:grpSp>
        <p:nvGrpSpPr>
          <p:cNvPr id="3" name="Group 3"/>
          <p:cNvGrpSpPr/>
          <p:nvPr/>
        </p:nvGrpSpPr>
        <p:grpSpPr>
          <a:xfrm>
            <a:off x="0" y="9786019"/>
            <a:ext cx="18288000" cy="500981"/>
            <a:chOff x="0" y="0"/>
            <a:chExt cx="4816593" cy="131946"/>
          </a:xfrm>
        </p:grpSpPr>
        <p:sp>
          <p:nvSpPr>
            <p:cNvPr id="4" name="Freeform 4"/>
            <p:cNvSpPr/>
            <p:nvPr/>
          </p:nvSpPr>
          <p:spPr>
            <a:xfrm>
              <a:off x="0" y="0"/>
              <a:ext cx="4816592" cy="131946"/>
            </a:xfrm>
            <a:custGeom>
              <a:avLst/>
              <a:gdLst/>
              <a:ahLst/>
              <a:cxnLst/>
              <a:rect l="l" t="t" r="r" b="b"/>
              <a:pathLst>
                <a:path w="4816592" h="131946">
                  <a:moveTo>
                    <a:pt x="0" y="0"/>
                  </a:moveTo>
                  <a:lnTo>
                    <a:pt x="4816592" y="0"/>
                  </a:lnTo>
                  <a:lnTo>
                    <a:pt x="4816592" y="131946"/>
                  </a:lnTo>
                  <a:lnTo>
                    <a:pt x="0" y="131946"/>
                  </a:lnTo>
                  <a:close/>
                </a:path>
              </a:pathLst>
            </a:custGeom>
            <a:solidFill>
              <a:srgbClr val="134589"/>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6" name="TextBox 6"/>
          <p:cNvSpPr txBox="1"/>
          <p:nvPr/>
        </p:nvSpPr>
        <p:spPr>
          <a:xfrm>
            <a:off x="1225774" y="1312133"/>
            <a:ext cx="4828523" cy="613410"/>
          </a:xfrm>
          <a:prstGeom prst="rect">
            <a:avLst/>
          </a:prstGeom>
        </p:spPr>
        <p:txBody>
          <a:bodyPr lIns="0" tIns="0" rIns="0" bIns="0" rtlCol="0" anchor="t">
            <a:spAutoFit/>
          </a:bodyPr>
          <a:lstStyle/>
          <a:p>
            <a:pPr marL="0" lvl="0" indent="0" algn="l">
              <a:lnSpc>
                <a:spcPts val="5040"/>
              </a:lnSpc>
              <a:spcBef>
                <a:spcPct val="0"/>
              </a:spcBef>
            </a:pPr>
            <a:r>
              <a:rPr lang="en-US" sz="3600">
                <a:solidFill>
                  <a:srgbClr val="134589"/>
                </a:solidFill>
                <a:latin typeface="League Spartan"/>
              </a:rPr>
              <a:t>Plans</a:t>
            </a:r>
          </a:p>
        </p:txBody>
      </p:sp>
      <p:sp>
        <p:nvSpPr>
          <p:cNvPr id="7" name="TextBox 7"/>
          <p:cNvSpPr txBox="1"/>
          <p:nvPr/>
        </p:nvSpPr>
        <p:spPr>
          <a:xfrm>
            <a:off x="1225774" y="1981184"/>
            <a:ext cx="6738263" cy="1104265"/>
          </a:xfrm>
          <a:prstGeom prst="rect">
            <a:avLst/>
          </a:prstGeom>
        </p:spPr>
        <p:txBody>
          <a:bodyPr lIns="0" tIns="0" rIns="0" bIns="0" rtlCol="0" anchor="t">
            <a:spAutoFit/>
          </a:bodyPr>
          <a:lstStyle/>
          <a:p>
            <a:pPr marL="0" lvl="0" indent="0" algn="l">
              <a:lnSpc>
                <a:spcPts val="8959"/>
              </a:lnSpc>
              <a:spcBef>
                <a:spcPct val="0"/>
              </a:spcBef>
            </a:pPr>
            <a:r>
              <a:rPr lang="en-US" sz="6399" spc="127">
                <a:solidFill>
                  <a:srgbClr val="134589"/>
                </a:solidFill>
                <a:ea typeface="つなぎゴシック"/>
              </a:rPr>
              <a:t>今後の計画</a:t>
            </a:r>
          </a:p>
        </p:txBody>
      </p:sp>
      <p:grpSp>
        <p:nvGrpSpPr>
          <p:cNvPr id="8" name="Group 8"/>
          <p:cNvGrpSpPr/>
          <p:nvPr/>
        </p:nvGrpSpPr>
        <p:grpSpPr>
          <a:xfrm>
            <a:off x="1225774" y="4086225"/>
            <a:ext cx="7560115" cy="2640743"/>
            <a:chOff x="0" y="0"/>
            <a:chExt cx="10080153" cy="3520991"/>
          </a:xfrm>
        </p:grpSpPr>
        <p:sp>
          <p:nvSpPr>
            <p:cNvPr id="9" name="TextBox 9"/>
            <p:cNvSpPr txBox="1"/>
            <p:nvPr/>
          </p:nvSpPr>
          <p:spPr>
            <a:xfrm>
              <a:off x="0" y="2684010"/>
              <a:ext cx="9419910" cy="836981"/>
            </a:xfrm>
            <a:prstGeom prst="rect">
              <a:avLst/>
            </a:prstGeom>
          </p:spPr>
          <p:txBody>
            <a:bodyPr lIns="0" tIns="0" rIns="0" bIns="0" rtlCol="0" anchor="t">
              <a:spAutoFit/>
            </a:bodyPr>
            <a:lstStyle/>
            <a:p>
              <a:pPr>
                <a:lnSpc>
                  <a:spcPts val="5440"/>
                </a:lnSpc>
              </a:pPr>
              <a:r>
                <a:rPr lang="ja-JP" altLang="en-US" sz="3200" spc="64" dirty="0">
                  <a:solidFill>
                    <a:srgbClr val="161415"/>
                  </a:solidFill>
                  <a:ea typeface="Noto Sans Regular"/>
                </a:rPr>
                <a:t>変数</a:t>
              </a:r>
              <a:r>
                <a:rPr lang="en-US" altLang="ja-JP" sz="3200" spc="64" dirty="0">
                  <a:solidFill>
                    <a:srgbClr val="161415"/>
                  </a:solidFill>
                  <a:ea typeface="Noto Sans Regular"/>
                </a:rPr>
                <a:t>23: </a:t>
              </a:r>
              <a:r>
                <a:rPr lang="ja-JP" altLang="en-US" sz="3200" spc="64" dirty="0">
                  <a:solidFill>
                    <a:srgbClr val="161415"/>
                  </a:solidFill>
                  <a:ea typeface="Noto Sans Regular"/>
                </a:rPr>
                <a:t>計画</a:t>
              </a:r>
              <a:r>
                <a:rPr lang="en-US" altLang="ja-JP" sz="3200" spc="64" dirty="0">
                  <a:solidFill>
                    <a:srgbClr val="161415"/>
                  </a:solidFill>
                  <a:ea typeface="Noto Sans Regular"/>
                </a:rPr>
                <a:t>A</a:t>
              </a:r>
              <a:r>
                <a:rPr lang="ja-JP" altLang="en-US" sz="3200" spc="64" dirty="0">
                  <a:solidFill>
                    <a:srgbClr val="161415"/>
                  </a:solidFill>
                  <a:ea typeface="Noto Sans Regular"/>
                </a:rPr>
                <a:t>詳細</a:t>
              </a:r>
              <a:endParaRPr lang="en-US" sz="3200" spc="64" dirty="0">
                <a:solidFill>
                  <a:srgbClr val="161415"/>
                </a:solidFill>
                <a:ea typeface="Noto Sans Regular"/>
              </a:endParaRPr>
            </a:p>
          </p:txBody>
        </p:sp>
        <p:sp>
          <p:nvSpPr>
            <p:cNvPr id="10" name="TextBox 10"/>
            <p:cNvSpPr txBox="1"/>
            <p:nvPr/>
          </p:nvSpPr>
          <p:spPr>
            <a:xfrm>
              <a:off x="0" y="475615"/>
              <a:ext cx="9419910" cy="946241"/>
            </a:xfrm>
            <a:prstGeom prst="rect">
              <a:avLst/>
            </a:prstGeom>
          </p:spPr>
          <p:txBody>
            <a:bodyPr lIns="0" tIns="0" rIns="0" bIns="0" rtlCol="0" anchor="t">
              <a:spAutoFit/>
            </a:bodyPr>
            <a:lstStyle/>
            <a:p>
              <a:pPr marL="0" lvl="0" indent="0">
                <a:lnSpc>
                  <a:spcPts val="5880"/>
                </a:lnSpc>
                <a:spcBef>
                  <a:spcPct val="0"/>
                </a:spcBef>
              </a:pPr>
              <a:r>
                <a:rPr lang="ja-JP" altLang="en-US" sz="4200" spc="84" dirty="0">
                  <a:solidFill>
                    <a:srgbClr val="134589"/>
                  </a:solidFill>
                  <a:ea typeface="つなぎゴシック"/>
                </a:rPr>
                <a:t>変数</a:t>
              </a:r>
              <a:r>
                <a:rPr lang="en-US" altLang="ja-JP" sz="4200" spc="84" dirty="0">
                  <a:solidFill>
                    <a:srgbClr val="134589"/>
                  </a:solidFill>
                  <a:ea typeface="つなぎゴシック"/>
                </a:rPr>
                <a:t>22: </a:t>
              </a:r>
              <a:r>
                <a:rPr lang="ja-JP" altLang="en-US" sz="4200" spc="84" dirty="0">
                  <a:solidFill>
                    <a:srgbClr val="134589"/>
                  </a:solidFill>
                  <a:ea typeface="つなぎゴシック"/>
                </a:rPr>
                <a:t>計画</a:t>
              </a:r>
              <a:r>
                <a:rPr lang="en-US" altLang="ja-JP" sz="4200" spc="84" dirty="0">
                  <a:solidFill>
                    <a:srgbClr val="134589"/>
                  </a:solidFill>
                  <a:ea typeface="つなぎゴシック"/>
                </a:rPr>
                <a:t>A</a:t>
              </a:r>
              <a:endParaRPr lang="en-US" sz="4200" spc="84" dirty="0">
                <a:solidFill>
                  <a:srgbClr val="134589"/>
                </a:solidFill>
                <a:ea typeface="つなぎゴシック"/>
              </a:endParaRPr>
            </a:p>
          </p:txBody>
        </p:sp>
        <p:sp>
          <p:nvSpPr>
            <p:cNvPr id="11" name="AutoShape 11"/>
            <p:cNvSpPr/>
            <p:nvPr/>
          </p:nvSpPr>
          <p:spPr>
            <a:xfrm>
              <a:off x="0" y="1941663"/>
              <a:ext cx="10080153" cy="0"/>
            </a:xfrm>
            <a:prstGeom prst="line">
              <a:avLst/>
            </a:prstGeom>
            <a:ln w="50800" cap="flat">
              <a:solidFill>
                <a:srgbClr val="134589"/>
              </a:solidFill>
              <a:prstDash val="solid"/>
              <a:headEnd type="none" w="sm" len="sm"/>
              <a:tailEnd type="none" w="sm" len="sm"/>
            </a:ln>
          </p:spPr>
        </p:sp>
        <p:sp>
          <p:nvSpPr>
            <p:cNvPr id="12" name="AutoShape 12"/>
            <p:cNvSpPr/>
            <p:nvPr/>
          </p:nvSpPr>
          <p:spPr>
            <a:xfrm>
              <a:off x="0" y="0"/>
              <a:ext cx="10080153" cy="0"/>
            </a:xfrm>
            <a:prstGeom prst="line">
              <a:avLst/>
            </a:prstGeom>
            <a:ln w="127000" cap="flat">
              <a:solidFill>
                <a:srgbClr val="134589"/>
              </a:solidFill>
              <a:prstDash val="solid"/>
              <a:headEnd type="none" w="sm" len="sm"/>
              <a:tailEnd type="none" w="sm" len="sm"/>
            </a:ln>
          </p:spPr>
        </p:sp>
      </p:grpSp>
      <p:grpSp>
        <p:nvGrpSpPr>
          <p:cNvPr id="13" name="Group 13"/>
          <p:cNvGrpSpPr/>
          <p:nvPr/>
        </p:nvGrpSpPr>
        <p:grpSpPr>
          <a:xfrm>
            <a:off x="9699185" y="4086225"/>
            <a:ext cx="7560115" cy="2640743"/>
            <a:chOff x="0" y="0"/>
            <a:chExt cx="10080153" cy="3520991"/>
          </a:xfrm>
        </p:grpSpPr>
        <p:sp>
          <p:nvSpPr>
            <p:cNvPr id="14" name="TextBox 14"/>
            <p:cNvSpPr txBox="1"/>
            <p:nvPr/>
          </p:nvSpPr>
          <p:spPr>
            <a:xfrm>
              <a:off x="0" y="2684010"/>
              <a:ext cx="9419910" cy="836981"/>
            </a:xfrm>
            <a:prstGeom prst="rect">
              <a:avLst/>
            </a:prstGeom>
          </p:spPr>
          <p:txBody>
            <a:bodyPr lIns="0" tIns="0" rIns="0" bIns="0" rtlCol="0" anchor="t">
              <a:spAutoFit/>
            </a:bodyPr>
            <a:lstStyle/>
            <a:p>
              <a:pPr>
                <a:lnSpc>
                  <a:spcPts val="5440"/>
                </a:lnSpc>
              </a:pPr>
              <a:r>
                <a:rPr lang="ja-JP" altLang="en-US" sz="3200" spc="64" dirty="0">
                  <a:solidFill>
                    <a:srgbClr val="161415"/>
                  </a:solidFill>
                  <a:ea typeface="Noto Sans Regular"/>
                </a:rPr>
                <a:t>変数</a:t>
              </a:r>
              <a:r>
                <a:rPr lang="en-US" altLang="ja-JP" sz="3200" spc="64" dirty="0">
                  <a:solidFill>
                    <a:srgbClr val="161415"/>
                  </a:solidFill>
                  <a:ea typeface="Noto Sans Regular"/>
                </a:rPr>
                <a:t>25: </a:t>
              </a:r>
              <a:r>
                <a:rPr lang="ja-JP" altLang="en-US" sz="3200" spc="64" dirty="0">
                  <a:solidFill>
                    <a:srgbClr val="161415"/>
                  </a:solidFill>
                  <a:ea typeface="Noto Sans Regular"/>
                </a:rPr>
                <a:t>計画</a:t>
              </a:r>
              <a:r>
                <a:rPr lang="en-US" altLang="ja-JP" sz="3200" spc="64" dirty="0">
                  <a:solidFill>
                    <a:srgbClr val="161415"/>
                  </a:solidFill>
                  <a:ea typeface="Noto Sans Regular"/>
                </a:rPr>
                <a:t>B</a:t>
              </a:r>
              <a:r>
                <a:rPr lang="ja-JP" altLang="en-US" sz="3200" spc="64" dirty="0">
                  <a:solidFill>
                    <a:srgbClr val="161415"/>
                  </a:solidFill>
                  <a:ea typeface="Noto Sans Regular"/>
                </a:rPr>
                <a:t>詳細</a:t>
              </a:r>
              <a:endParaRPr lang="en-US" sz="3200" spc="64" dirty="0">
                <a:solidFill>
                  <a:srgbClr val="161415"/>
                </a:solidFill>
                <a:ea typeface="Noto Sans Regular"/>
              </a:endParaRPr>
            </a:p>
          </p:txBody>
        </p:sp>
        <p:sp>
          <p:nvSpPr>
            <p:cNvPr id="15" name="TextBox 15"/>
            <p:cNvSpPr txBox="1"/>
            <p:nvPr/>
          </p:nvSpPr>
          <p:spPr>
            <a:xfrm>
              <a:off x="0" y="475615"/>
              <a:ext cx="9419910" cy="946241"/>
            </a:xfrm>
            <a:prstGeom prst="rect">
              <a:avLst/>
            </a:prstGeom>
          </p:spPr>
          <p:txBody>
            <a:bodyPr lIns="0" tIns="0" rIns="0" bIns="0" rtlCol="0" anchor="t">
              <a:spAutoFit/>
            </a:bodyPr>
            <a:lstStyle/>
            <a:p>
              <a:pPr marL="0" lvl="0" indent="0">
                <a:lnSpc>
                  <a:spcPts val="5880"/>
                </a:lnSpc>
                <a:spcBef>
                  <a:spcPct val="0"/>
                </a:spcBef>
              </a:pPr>
              <a:r>
                <a:rPr lang="ja-JP" altLang="en-US" sz="4200" spc="84" dirty="0">
                  <a:solidFill>
                    <a:srgbClr val="134589"/>
                  </a:solidFill>
                  <a:ea typeface="つなぎゴシック"/>
                </a:rPr>
                <a:t>変数</a:t>
              </a:r>
              <a:r>
                <a:rPr lang="en-US" altLang="ja-JP" sz="4200" spc="84" dirty="0">
                  <a:solidFill>
                    <a:srgbClr val="134589"/>
                  </a:solidFill>
                  <a:ea typeface="つなぎゴシック"/>
                </a:rPr>
                <a:t>24: </a:t>
              </a:r>
              <a:r>
                <a:rPr lang="ja-JP" altLang="en-US" sz="4200" spc="84" dirty="0">
                  <a:solidFill>
                    <a:srgbClr val="134589"/>
                  </a:solidFill>
                  <a:ea typeface="つなぎゴシック"/>
                </a:rPr>
                <a:t>計画</a:t>
              </a:r>
              <a:r>
                <a:rPr lang="en-US" altLang="ja-JP" sz="4200" spc="84" dirty="0">
                  <a:solidFill>
                    <a:srgbClr val="134589"/>
                  </a:solidFill>
                  <a:ea typeface="つなぎゴシック"/>
                </a:rPr>
                <a:t>B</a:t>
              </a:r>
              <a:endParaRPr lang="en-US" sz="4200" spc="84" dirty="0">
                <a:solidFill>
                  <a:srgbClr val="134589"/>
                </a:solidFill>
                <a:ea typeface="つなぎゴシック"/>
              </a:endParaRPr>
            </a:p>
          </p:txBody>
        </p:sp>
        <p:sp>
          <p:nvSpPr>
            <p:cNvPr id="16" name="AutoShape 16"/>
            <p:cNvSpPr/>
            <p:nvPr/>
          </p:nvSpPr>
          <p:spPr>
            <a:xfrm>
              <a:off x="0" y="1941663"/>
              <a:ext cx="10080153" cy="0"/>
            </a:xfrm>
            <a:prstGeom prst="line">
              <a:avLst/>
            </a:prstGeom>
            <a:ln w="50800" cap="flat">
              <a:solidFill>
                <a:srgbClr val="134589"/>
              </a:solidFill>
              <a:prstDash val="solid"/>
              <a:headEnd type="none" w="sm" len="sm"/>
              <a:tailEnd type="none" w="sm" len="sm"/>
            </a:ln>
          </p:spPr>
        </p:sp>
        <p:sp>
          <p:nvSpPr>
            <p:cNvPr id="17" name="AutoShape 17"/>
            <p:cNvSpPr/>
            <p:nvPr/>
          </p:nvSpPr>
          <p:spPr>
            <a:xfrm>
              <a:off x="0" y="0"/>
              <a:ext cx="10080153" cy="0"/>
            </a:xfrm>
            <a:prstGeom prst="line">
              <a:avLst/>
            </a:prstGeom>
            <a:ln w="127000" cap="flat">
              <a:solidFill>
                <a:srgbClr val="134589"/>
              </a:solidFill>
              <a:prstDash val="solid"/>
              <a:headEnd type="none" w="sm" len="sm"/>
              <a:tailEnd type="none" w="sm" len="sm"/>
            </a:ln>
          </p:spPr>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1304403" y="915952"/>
            <a:ext cx="10952888" cy="1518648"/>
            <a:chOff x="0" y="0"/>
            <a:chExt cx="14603850" cy="2024864"/>
          </a:xfrm>
        </p:grpSpPr>
        <p:sp>
          <p:nvSpPr>
            <p:cNvPr id="3" name="TextBox 3"/>
            <p:cNvSpPr txBox="1"/>
            <p:nvPr/>
          </p:nvSpPr>
          <p:spPr>
            <a:xfrm>
              <a:off x="0" y="1497179"/>
              <a:ext cx="14603850" cy="527685"/>
            </a:xfrm>
            <a:prstGeom prst="rect">
              <a:avLst/>
            </a:prstGeom>
          </p:spPr>
          <p:txBody>
            <a:bodyPr lIns="0" tIns="0" rIns="0" bIns="0" rtlCol="0" anchor="t">
              <a:spAutoFit/>
            </a:bodyPr>
            <a:lstStyle/>
            <a:p>
              <a:pPr algn="l">
                <a:lnSpc>
                  <a:spcPts val="3119"/>
                </a:lnSpc>
              </a:pPr>
              <a:r>
                <a:rPr lang="en-US" sz="2399" spc="47">
                  <a:solidFill>
                    <a:srgbClr val="14110F"/>
                  </a:solidFill>
                  <a:ea typeface="M+ Regular"/>
                </a:rPr>
                <a:t>これは、業界初のコラボレーション機能を開始するにあたっての計画</a:t>
              </a:r>
            </a:p>
          </p:txBody>
        </p:sp>
        <p:sp>
          <p:nvSpPr>
            <p:cNvPr id="4" name="TextBox 4"/>
            <p:cNvSpPr txBox="1"/>
            <p:nvPr/>
          </p:nvSpPr>
          <p:spPr>
            <a:xfrm>
              <a:off x="0" y="-57150"/>
              <a:ext cx="10041125" cy="1352550"/>
            </a:xfrm>
            <a:prstGeom prst="rect">
              <a:avLst/>
            </a:prstGeom>
          </p:spPr>
          <p:txBody>
            <a:bodyPr lIns="0" tIns="0" rIns="0" bIns="0" rtlCol="0" anchor="t">
              <a:spAutoFit/>
            </a:bodyPr>
            <a:lstStyle/>
            <a:p>
              <a:pPr marL="0" lvl="0" indent="0">
                <a:lnSpc>
                  <a:spcPts val="7680"/>
                </a:lnSpc>
              </a:pPr>
              <a:r>
                <a:rPr lang="en-US" sz="6400" spc="-64">
                  <a:solidFill>
                    <a:srgbClr val="14110F"/>
                  </a:solidFill>
                  <a:ea typeface="M+ Regular"/>
                </a:rPr>
                <a:t>まとめ</a:t>
              </a:r>
            </a:p>
          </p:txBody>
        </p:sp>
      </p:grpSp>
      <p:grpSp>
        <p:nvGrpSpPr>
          <p:cNvPr id="5" name="Group 5"/>
          <p:cNvGrpSpPr/>
          <p:nvPr/>
        </p:nvGrpSpPr>
        <p:grpSpPr>
          <a:xfrm>
            <a:off x="1028700" y="3073998"/>
            <a:ext cx="2967356" cy="4981613"/>
            <a:chOff x="0" y="0"/>
            <a:chExt cx="848641" cy="1424703"/>
          </a:xfrm>
        </p:grpSpPr>
        <p:sp>
          <p:nvSpPr>
            <p:cNvPr id="6" name="Freeform 6"/>
            <p:cNvSpPr/>
            <p:nvPr/>
          </p:nvSpPr>
          <p:spPr>
            <a:xfrm>
              <a:off x="0" y="0"/>
              <a:ext cx="848641" cy="1424703"/>
            </a:xfrm>
            <a:custGeom>
              <a:avLst/>
              <a:gdLst/>
              <a:ahLst/>
              <a:cxnLst/>
              <a:rect l="l" t="t" r="r" b="b"/>
              <a:pathLst>
                <a:path w="848641" h="1424703">
                  <a:moveTo>
                    <a:pt x="724181" y="1424703"/>
                  </a:moveTo>
                  <a:lnTo>
                    <a:pt x="124460" y="1424703"/>
                  </a:lnTo>
                  <a:cubicBezTo>
                    <a:pt x="55880" y="1424703"/>
                    <a:pt x="0" y="1368823"/>
                    <a:pt x="0" y="1300243"/>
                  </a:cubicBezTo>
                  <a:lnTo>
                    <a:pt x="0" y="124460"/>
                  </a:lnTo>
                  <a:cubicBezTo>
                    <a:pt x="0" y="55880"/>
                    <a:pt x="55880" y="0"/>
                    <a:pt x="124460" y="0"/>
                  </a:cubicBezTo>
                  <a:lnTo>
                    <a:pt x="724181" y="0"/>
                  </a:lnTo>
                  <a:cubicBezTo>
                    <a:pt x="792761" y="0"/>
                    <a:pt x="848641" y="55880"/>
                    <a:pt x="848641" y="124460"/>
                  </a:cubicBezTo>
                  <a:lnTo>
                    <a:pt x="848641" y="1300243"/>
                  </a:lnTo>
                  <a:cubicBezTo>
                    <a:pt x="848641" y="1368823"/>
                    <a:pt x="792761" y="1424703"/>
                    <a:pt x="724181" y="1424703"/>
                  </a:cubicBezTo>
                  <a:close/>
                </a:path>
              </a:pathLst>
            </a:custGeom>
            <a:solidFill>
              <a:srgbClr val="FFFFFF"/>
            </a:solidFill>
          </p:spPr>
        </p:sp>
      </p:grpSp>
      <p:grpSp>
        <p:nvGrpSpPr>
          <p:cNvPr id="7" name="Group 7"/>
          <p:cNvGrpSpPr/>
          <p:nvPr/>
        </p:nvGrpSpPr>
        <p:grpSpPr>
          <a:xfrm>
            <a:off x="4344511" y="3073998"/>
            <a:ext cx="2967356" cy="4981613"/>
            <a:chOff x="0" y="0"/>
            <a:chExt cx="848641" cy="1424703"/>
          </a:xfrm>
        </p:grpSpPr>
        <p:sp>
          <p:nvSpPr>
            <p:cNvPr id="8" name="Freeform 8"/>
            <p:cNvSpPr/>
            <p:nvPr/>
          </p:nvSpPr>
          <p:spPr>
            <a:xfrm>
              <a:off x="0" y="0"/>
              <a:ext cx="848641" cy="1424703"/>
            </a:xfrm>
            <a:custGeom>
              <a:avLst/>
              <a:gdLst/>
              <a:ahLst/>
              <a:cxnLst/>
              <a:rect l="l" t="t" r="r" b="b"/>
              <a:pathLst>
                <a:path w="848641" h="1424703">
                  <a:moveTo>
                    <a:pt x="724181" y="1424703"/>
                  </a:moveTo>
                  <a:lnTo>
                    <a:pt x="124460" y="1424703"/>
                  </a:lnTo>
                  <a:cubicBezTo>
                    <a:pt x="55880" y="1424703"/>
                    <a:pt x="0" y="1368823"/>
                    <a:pt x="0" y="1300243"/>
                  </a:cubicBezTo>
                  <a:lnTo>
                    <a:pt x="0" y="124460"/>
                  </a:lnTo>
                  <a:cubicBezTo>
                    <a:pt x="0" y="55880"/>
                    <a:pt x="55880" y="0"/>
                    <a:pt x="124460" y="0"/>
                  </a:cubicBezTo>
                  <a:lnTo>
                    <a:pt x="724181" y="0"/>
                  </a:lnTo>
                  <a:cubicBezTo>
                    <a:pt x="792761" y="0"/>
                    <a:pt x="848641" y="55880"/>
                    <a:pt x="848641" y="124460"/>
                  </a:cubicBezTo>
                  <a:lnTo>
                    <a:pt x="848641" y="1300243"/>
                  </a:lnTo>
                  <a:cubicBezTo>
                    <a:pt x="848641" y="1368823"/>
                    <a:pt x="792761" y="1424703"/>
                    <a:pt x="724181" y="1424703"/>
                  </a:cubicBezTo>
                  <a:close/>
                </a:path>
              </a:pathLst>
            </a:custGeom>
            <a:solidFill>
              <a:srgbClr val="FFFFFF"/>
            </a:solidFill>
          </p:spPr>
        </p:sp>
      </p:grpSp>
      <p:grpSp>
        <p:nvGrpSpPr>
          <p:cNvPr id="9" name="Group 9"/>
          <p:cNvGrpSpPr/>
          <p:nvPr/>
        </p:nvGrpSpPr>
        <p:grpSpPr>
          <a:xfrm>
            <a:off x="10976133" y="3073998"/>
            <a:ext cx="2967356" cy="4981613"/>
            <a:chOff x="0" y="0"/>
            <a:chExt cx="848641" cy="1424703"/>
          </a:xfrm>
        </p:grpSpPr>
        <p:sp>
          <p:nvSpPr>
            <p:cNvPr id="10" name="Freeform 10"/>
            <p:cNvSpPr/>
            <p:nvPr/>
          </p:nvSpPr>
          <p:spPr>
            <a:xfrm>
              <a:off x="0" y="0"/>
              <a:ext cx="848641" cy="1424703"/>
            </a:xfrm>
            <a:custGeom>
              <a:avLst/>
              <a:gdLst/>
              <a:ahLst/>
              <a:cxnLst/>
              <a:rect l="l" t="t" r="r" b="b"/>
              <a:pathLst>
                <a:path w="848641" h="1424703">
                  <a:moveTo>
                    <a:pt x="724181" y="1424703"/>
                  </a:moveTo>
                  <a:lnTo>
                    <a:pt x="124460" y="1424703"/>
                  </a:lnTo>
                  <a:cubicBezTo>
                    <a:pt x="55880" y="1424703"/>
                    <a:pt x="0" y="1368823"/>
                    <a:pt x="0" y="1300243"/>
                  </a:cubicBezTo>
                  <a:lnTo>
                    <a:pt x="0" y="124460"/>
                  </a:lnTo>
                  <a:cubicBezTo>
                    <a:pt x="0" y="55880"/>
                    <a:pt x="55880" y="0"/>
                    <a:pt x="124460" y="0"/>
                  </a:cubicBezTo>
                  <a:lnTo>
                    <a:pt x="724181" y="0"/>
                  </a:lnTo>
                  <a:cubicBezTo>
                    <a:pt x="792761" y="0"/>
                    <a:pt x="848641" y="55880"/>
                    <a:pt x="848641" y="124460"/>
                  </a:cubicBezTo>
                  <a:lnTo>
                    <a:pt x="848641" y="1300243"/>
                  </a:lnTo>
                  <a:cubicBezTo>
                    <a:pt x="848641" y="1368823"/>
                    <a:pt x="792761" y="1424703"/>
                    <a:pt x="724181" y="1424703"/>
                  </a:cubicBezTo>
                  <a:close/>
                </a:path>
              </a:pathLst>
            </a:custGeom>
            <a:solidFill>
              <a:srgbClr val="FFFFFF"/>
            </a:solidFill>
          </p:spPr>
        </p:sp>
      </p:grpSp>
      <p:grpSp>
        <p:nvGrpSpPr>
          <p:cNvPr id="11" name="Group 11"/>
          <p:cNvGrpSpPr/>
          <p:nvPr/>
        </p:nvGrpSpPr>
        <p:grpSpPr>
          <a:xfrm>
            <a:off x="14291944" y="3073998"/>
            <a:ext cx="2967356" cy="4981613"/>
            <a:chOff x="0" y="0"/>
            <a:chExt cx="848641" cy="1424703"/>
          </a:xfrm>
        </p:grpSpPr>
        <p:sp>
          <p:nvSpPr>
            <p:cNvPr id="12" name="Freeform 12"/>
            <p:cNvSpPr/>
            <p:nvPr/>
          </p:nvSpPr>
          <p:spPr>
            <a:xfrm>
              <a:off x="0" y="0"/>
              <a:ext cx="848641" cy="1424703"/>
            </a:xfrm>
            <a:custGeom>
              <a:avLst/>
              <a:gdLst/>
              <a:ahLst/>
              <a:cxnLst/>
              <a:rect l="l" t="t" r="r" b="b"/>
              <a:pathLst>
                <a:path w="848641" h="1424703">
                  <a:moveTo>
                    <a:pt x="724181" y="1424703"/>
                  </a:moveTo>
                  <a:lnTo>
                    <a:pt x="124460" y="1424703"/>
                  </a:lnTo>
                  <a:cubicBezTo>
                    <a:pt x="55880" y="1424703"/>
                    <a:pt x="0" y="1368823"/>
                    <a:pt x="0" y="1300243"/>
                  </a:cubicBezTo>
                  <a:lnTo>
                    <a:pt x="0" y="124460"/>
                  </a:lnTo>
                  <a:cubicBezTo>
                    <a:pt x="0" y="55880"/>
                    <a:pt x="55880" y="0"/>
                    <a:pt x="124460" y="0"/>
                  </a:cubicBezTo>
                  <a:lnTo>
                    <a:pt x="724181" y="0"/>
                  </a:lnTo>
                  <a:cubicBezTo>
                    <a:pt x="792761" y="0"/>
                    <a:pt x="848641" y="55880"/>
                    <a:pt x="848641" y="124460"/>
                  </a:cubicBezTo>
                  <a:lnTo>
                    <a:pt x="848641" y="1300243"/>
                  </a:lnTo>
                  <a:cubicBezTo>
                    <a:pt x="848641" y="1368823"/>
                    <a:pt x="792761" y="1424703"/>
                    <a:pt x="724181" y="1424703"/>
                  </a:cubicBezTo>
                  <a:close/>
                </a:path>
              </a:pathLst>
            </a:custGeom>
            <a:solidFill>
              <a:srgbClr val="FFFFFF"/>
            </a:solidFill>
          </p:spPr>
        </p:sp>
      </p:grpSp>
      <p:sp>
        <p:nvSpPr>
          <p:cNvPr id="13" name="TextBox 13"/>
          <p:cNvSpPr txBox="1"/>
          <p:nvPr/>
        </p:nvSpPr>
        <p:spPr>
          <a:xfrm>
            <a:off x="1304403" y="3308898"/>
            <a:ext cx="2415950" cy="348300"/>
          </a:xfrm>
          <a:prstGeom prst="rect">
            <a:avLst/>
          </a:prstGeom>
        </p:spPr>
        <p:txBody>
          <a:bodyPr lIns="0" tIns="0" rIns="0" bIns="0" rtlCol="0" anchor="t">
            <a:spAutoFit/>
          </a:bodyPr>
          <a:lstStyle/>
          <a:p>
            <a:pPr marL="0" lvl="0" indent="0">
              <a:lnSpc>
                <a:spcPts val="2870"/>
              </a:lnSpc>
              <a:spcBef>
                <a:spcPct val="0"/>
              </a:spcBef>
            </a:pPr>
            <a:r>
              <a:rPr lang="ja-JP" altLang="en-US" sz="2050" spc="41" dirty="0">
                <a:solidFill>
                  <a:srgbClr val="14110F"/>
                </a:solidFill>
                <a:ea typeface="M+ Regular Bold"/>
              </a:rPr>
              <a:t>変数</a:t>
            </a:r>
            <a:r>
              <a:rPr lang="en-US" altLang="ja-JP" sz="2050" spc="41" dirty="0">
                <a:solidFill>
                  <a:srgbClr val="14110F"/>
                </a:solidFill>
                <a:ea typeface="M+ Regular Bold"/>
              </a:rPr>
              <a:t>26: </a:t>
            </a:r>
            <a:r>
              <a:rPr lang="ja-JP" altLang="en-US" sz="2050" spc="41" dirty="0">
                <a:solidFill>
                  <a:srgbClr val="14110F"/>
                </a:solidFill>
                <a:ea typeface="M+ Regular Bold"/>
              </a:rPr>
              <a:t>まとめ</a:t>
            </a:r>
            <a:r>
              <a:rPr lang="en-US" altLang="ja-JP" sz="2050" spc="41" dirty="0">
                <a:solidFill>
                  <a:srgbClr val="14110F"/>
                </a:solidFill>
                <a:ea typeface="M+ Regular Bold"/>
              </a:rPr>
              <a:t>1</a:t>
            </a:r>
            <a:endParaRPr lang="en-US" sz="2050" spc="41" dirty="0">
              <a:solidFill>
                <a:srgbClr val="14110F"/>
              </a:solidFill>
              <a:ea typeface="M+ Regular Bold"/>
            </a:endParaRPr>
          </a:p>
        </p:txBody>
      </p:sp>
      <p:sp>
        <p:nvSpPr>
          <p:cNvPr id="14" name="TextBox 14"/>
          <p:cNvSpPr txBox="1"/>
          <p:nvPr/>
        </p:nvSpPr>
        <p:spPr>
          <a:xfrm>
            <a:off x="4620214" y="3318423"/>
            <a:ext cx="2415950" cy="334900"/>
          </a:xfrm>
          <a:prstGeom prst="rect">
            <a:avLst/>
          </a:prstGeom>
        </p:spPr>
        <p:txBody>
          <a:bodyPr lIns="0" tIns="0" rIns="0" bIns="0" rtlCol="0" anchor="t">
            <a:spAutoFit/>
          </a:bodyPr>
          <a:lstStyle/>
          <a:p>
            <a:pPr marL="0" lvl="0" indent="0">
              <a:lnSpc>
                <a:spcPts val="2870"/>
              </a:lnSpc>
              <a:spcBef>
                <a:spcPct val="0"/>
              </a:spcBef>
            </a:pPr>
            <a:r>
              <a:rPr lang="ja-JP" altLang="en-US" sz="1600" spc="41" dirty="0">
                <a:solidFill>
                  <a:srgbClr val="14110F"/>
                </a:solidFill>
                <a:ea typeface="M+ Regular Bold"/>
              </a:rPr>
              <a:t>変数</a:t>
            </a:r>
            <a:r>
              <a:rPr lang="en-US" altLang="ja-JP" sz="1600" spc="41" dirty="0">
                <a:solidFill>
                  <a:srgbClr val="14110F"/>
                </a:solidFill>
                <a:ea typeface="M+ Regular Bold"/>
              </a:rPr>
              <a:t>28: </a:t>
            </a:r>
            <a:r>
              <a:rPr lang="ja-JP" altLang="en-US" sz="1600" spc="41" dirty="0">
                <a:solidFill>
                  <a:srgbClr val="14110F"/>
                </a:solidFill>
                <a:ea typeface="M+ Regular Bold"/>
              </a:rPr>
              <a:t>まとめ</a:t>
            </a:r>
            <a:r>
              <a:rPr lang="en-US" altLang="ja-JP" sz="1600" spc="41" dirty="0">
                <a:solidFill>
                  <a:srgbClr val="14110F"/>
                </a:solidFill>
                <a:ea typeface="M+ Regular Bold"/>
              </a:rPr>
              <a:t>2</a:t>
            </a:r>
          </a:p>
        </p:txBody>
      </p:sp>
      <p:grpSp>
        <p:nvGrpSpPr>
          <p:cNvPr id="15" name="Group 15"/>
          <p:cNvGrpSpPr/>
          <p:nvPr/>
        </p:nvGrpSpPr>
        <p:grpSpPr>
          <a:xfrm>
            <a:off x="7660322" y="3073998"/>
            <a:ext cx="2967356" cy="4981613"/>
            <a:chOff x="0" y="0"/>
            <a:chExt cx="848641" cy="1424703"/>
          </a:xfrm>
        </p:grpSpPr>
        <p:sp>
          <p:nvSpPr>
            <p:cNvPr id="16" name="Freeform 16"/>
            <p:cNvSpPr/>
            <p:nvPr/>
          </p:nvSpPr>
          <p:spPr>
            <a:xfrm>
              <a:off x="0" y="0"/>
              <a:ext cx="848641" cy="1424703"/>
            </a:xfrm>
            <a:custGeom>
              <a:avLst/>
              <a:gdLst/>
              <a:ahLst/>
              <a:cxnLst/>
              <a:rect l="l" t="t" r="r" b="b"/>
              <a:pathLst>
                <a:path w="848641" h="1424703">
                  <a:moveTo>
                    <a:pt x="724181" y="1424703"/>
                  </a:moveTo>
                  <a:lnTo>
                    <a:pt x="124460" y="1424703"/>
                  </a:lnTo>
                  <a:cubicBezTo>
                    <a:pt x="55880" y="1424703"/>
                    <a:pt x="0" y="1368823"/>
                    <a:pt x="0" y="1300243"/>
                  </a:cubicBezTo>
                  <a:lnTo>
                    <a:pt x="0" y="124460"/>
                  </a:lnTo>
                  <a:cubicBezTo>
                    <a:pt x="0" y="55880"/>
                    <a:pt x="55880" y="0"/>
                    <a:pt x="124460" y="0"/>
                  </a:cubicBezTo>
                  <a:lnTo>
                    <a:pt x="724181" y="0"/>
                  </a:lnTo>
                  <a:cubicBezTo>
                    <a:pt x="792761" y="0"/>
                    <a:pt x="848641" y="55880"/>
                    <a:pt x="848641" y="124460"/>
                  </a:cubicBezTo>
                  <a:lnTo>
                    <a:pt x="848641" y="1300243"/>
                  </a:lnTo>
                  <a:cubicBezTo>
                    <a:pt x="848641" y="1368823"/>
                    <a:pt x="792761" y="1424703"/>
                    <a:pt x="724181" y="1424703"/>
                  </a:cubicBezTo>
                  <a:close/>
                </a:path>
              </a:pathLst>
            </a:custGeom>
            <a:solidFill>
              <a:srgbClr val="FFFFFF"/>
            </a:solidFill>
          </p:spPr>
        </p:sp>
      </p:grpSp>
      <p:sp>
        <p:nvSpPr>
          <p:cNvPr id="17" name="TextBox 17"/>
          <p:cNvSpPr txBox="1"/>
          <p:nvPr/>
        </p:nvSpPr>
        <p:spPr>
          <a:xfrm>
            <a:off x="7940731" y="3318423"/>
            <a:ext cx="2415950" cy="334900"/>
          </a:xfrm>
          <a:prstGeom prst="rect">
            <a:avLst/>
          </a:prstGeom>
        </p:spPr>
        <p:txBody>
          <a:bodyPr lIns="0" tIns="0" rIns="0" bIns="0" rtlCol="0" anchor="t">
            <a:spAutoFit/>
          </a:bodyPr>
          <a:lstStyle/>
          <a:p>
            <a:pPr marL="0" lvl="0" indent="0">
              <a:lnSpc>
                <a:spcPts val="2870"/>
              </a:lnSpc>
              <a:spcBef>
                <a:spcPct val="0"/>
              </a:spcBef>
            </a:pPr>
            <a:r>
              <a:rPr lang="ja-JP" altLang="en-US" sz="1600" spc="41" dirty="0">
                <a:solidFill>
                  <a:srgbClr val="14110F"/>
                </a:solidFill>
                <a:ea typeface="M+ Regular Bold"/>
              </a:rPr>
              <a:t>変数</a:t>
            </a:r>
            <a:r>
              <a:rPr lang="en-US" altLang="ja-JP" sz="1600" spc="41" dirty="0">
                <a:solidFill>
                  <a:srgbClr val="14110F"/>
                </a:solidFill>
                <a:ea typeface="M+ Regular Bold"/>
              </a:rPr>
              <a:t>30: </a:t>
            </a:r>
            <a:r>
              <a:rPr lang="ja-JP" altLang="en-US" sz="1600" spc="41" dirty="0">
                <a:solidFill>
                  <a:srgbClr val="14110F"/>
                </a:solidFill>
                <a:ea typeface="M+ Regular Bold"/>
              </a:rPr>
              <a:t>まとめ</a:t>
            </a:r>
            <a:r>
              <a:rPr lang="en-US" altLang="ja-JP" sz="1600" spc="41" dirty="0">
                <a:solidFill>
                  <a:srgbClr val="14110F"/>
                </a:solidFill>
                <a:ea typeface="M+ Regular Bold"/>
              </a:rPr>
              <a:t>3</a:t>
            </a:r>
          </a:p>
        </p:txBody>
      </p:sp>
      <p:sp>
        <p:nvSpPr>
          <p:cNvPr id="18" name="TextBox 18"/>
          <p:cNvSpPr txBox="1"/>
          <p:nvPr/>
        </p:nvSpPr>
        <p:spPr>
          <a:xfrm>
            <a:off x="11251836" y="3308898"/>
            <a:ext cx="2415950" cy="339260"/>
          </a:xfrm>
          <a:prstGeom prst="rect">
            <a:avLst/>
          </a:prstGeom>
        </p:spPr>
        <p:txBody>
          <a:bodyPr lIns="0" tIns="0" rIns="0" bIns="0" rtlCol="0" anchor="t">
            <a:spAutoFit/>
          </a:bodyPr>
          <a:lstStyle/>
          <a:p>
            <a:pPr>
              <a:lnSpc>
                <a:spcPts val="2765"/>
              </a:lnSpc>
              <a:spcBef>
                <a:spcPct val="0"/>
              </a:spcBef>
            </a:pPr>
            <a:r>
              <a:rPr lang="ja-JP" altLang="en-US" sz="2000" spc="41" dirty="0">
                <a:solidFill>
                  <a:srgbClr val="14110F"/>
                </a:solidFill>
                <a:ea typeface="M+ Regular Bold"/>
              </a:rPr>
              <a:t>変数</a:t>
            </a:r>
            <a:r>
              <a:rPr lang="en-US" altLang="ja-JP" sz="2000" spc="41" dirty="0">
                <a:solidFill>
                  <a:srgbClr val="14110F"/>
                </a:solidFill>
                <a:ea typeface="M+ Regular Bold"/>
              </a:rPr>
              <a:t>32: </a:t>
            </a:r>
            <a:r>
              <a:rPr lang="ja-JP" altLang="en-US" sz="2000" spc="41" dirty="0">
                <a:solidFill>
                  <a:srgbClr val="14110F"/>
                </a:solidFill>
                <a:ea typeface="M+ Regular Bold"/>
              </a:rPr>
              <a:t>まとめ</a:t>
            </a:r>
            <a:r>
              <a:rPr lang="en-US" altLang="ja-JP" sz="2000" spc="41" dirty="0">
                <a:solidFill>
                  <a:srgbClr val="14110F"/>
                </a:solidFill>
                <a:ea typeface="M+ Regular Bold"/>
              </a:rPr>
              <a:t>4</a:t>
            </a:r>
          </a:p>
        </p:txBody>
      </p:sp>
      <p:sp>
        <p:nvSpPr>
          <p:cNvPr id="19" name="TextBox 19"/>
          <p:cNvSpPr txBox="1"/>
          <p:nvPr/>
        </p:nvSpPr>
        <p:spPr>
          <a:xfrm>
            <a:off x="14567647" y="3299373"/>
            <a:ext cx="2415950" cy="348878"/>
          </a:xfrm>
          <a:prstGeom prst="rect">
            <a:avLst/>
          </a:prstGeom>
        </p:spPr>
        <p:txBody>
          <a:bodyPr lIns="0" tIns="0" rIns="0" bIns="0" rtlCol="0" anchor="t">
            <a:spAutoFit/>
          </a:bodyPr>
          <a:lstStyle/>
          <a:p>
            <a:pPr marL="0" lvl="0" indent="0">
              <a:lnSpc>
                <a:spcPts val="2870"/>
              </a:lnSpc>
              <a:spcBef>
                <a:spcPct val="0"/>
              </a:spcBef>
            </a:pPr>
            <a:r>
              <a:rPr lang="ja-JP" altLang="en-US" sz="2000" spc="41" dirty="0">
                <a:solidFill>
                  <a:srgbClr val="14110F"/>
                </a:solidFill>
                <a:ea typeface="M+ Regular Bold"/>
              </a:rPr>
              <a:t>変数</a:t>
            </a:r>
            <a:r>
              <a:rPr lang="en-US" altLang="ja-JP" sz="2000" spc="41" dirty="0">
                <a:solidFill>
                  <a:srgbClr val="14110F"/>
                </a:solidFill>
                <a:ea typeface="M+ Regular Bold"/>
              </a:rPr>
              <a:t>34: </a:t>
            </a:r>
            <a:r>
              <a:rPr lang="ja-JP" altLang="en-US" sz="2000" spc="41" dirty="0">
                <a:solidFill>
                  <a:srgbClr val="14110F"/>
                </a:solidFill>
                <a:ea typeface="M+ Regular Bold"/>
              </a:rPr>
              <a:t>まとめ</a:t>
            </a:r>
            <a:r>
              <a:rPr lang="en-US" altLang="ja-JP" sz="2000" spc="41" dirty="0">
                <a:solidFill>
                  <a:srgbClr val="14110F"/>
                </a:solidFill>
                <a:ea typeface="M+ Regular Bold"/>
              </a:rPr>
              <a:t>5</a:t>
            </a:r>
          </a:p>
        </p:txBody>
      </p:sp>
      <p:sp>
        <p:nvSpPr>
          <p:cNvPr id="20" name="TextBox 20"/>
          <p:cNvSpPr txBox="1"/>
          <p:nvPr/>
        </p:nvSpPr>
        <p:spPr>
          <a:xfrm>
            <a:off x="1304403" y="4771529"/>
            <a:ext cx="2415950" cy="301621"/>
          </a:xfrm>
          <a:prstGeom prst="rect">
            <a:avLst/>
          </a:prstGeom>
        </p:spPr>
        <p:txBody>
          <a:bodyPr lIns="0" tIns="0" rIns="0" bIns="0" rtlCol="0" anchor="t">
            <a:spAutoFit/>
          </a:bodyPr>
          <a:lstStyle/>
          <a:p>
            <a:pPr marL="0" lvl="0" indent="0">
              <a:lnSpc>
                <a:spcPts val="2450"/>
              </a:lnSpc>
            </a:pPr>
            <a:r>
              <a:rPr lang="ja-JP" altLang="en-US" sz="1750" spc="35" dirty="0">
                <a:solidFill>
                  <a:srgbClr val="14110F"/>
                </a:solidFill>
                <a:ea typeface="M+ Regular"/>
              </a:rPr>
              <a:t>変数</a:t>
            </a:r>
            <a:r>
              <a:rPr lang="en-US" altLang="ja-JP" sz="1750" spc="35" dirty="0">
                <a:solidFill>
                  <a:srgbClr val="14110F"/>
                </a:solidFill>
                <a:ea typeface="M+ Regular"/>
              </a:rPr>
              <a:t>27: </a:t>
            </a:r>
            <a:r>
              <a:rPr lang="ja-JP" altLang="en-US" sz="1750" spc="35" dirty="0">
                <a:solidFill>
                  <a:srgbClr val="14110F"/>
                </a:solidFill>
                <a:ea typeface="M+ Regular"/>
              </a:rPr>
              <a:t>まとめ</a:t>
            </a:r>
            <a:r>
              <a:rPr lang="en-US" altLang="ja-JP" sz="1750" spc="35" dirty="0">
                <a:solidFill>
                  <a:srgbClr val="14110F"/>
                </a:solidFill>
                <a:ea typeface="M+ Regular"/>
              </a:rPr>
              <a:t>1 </a:t>
            </a:r>
            <a:r>
              <a:rPr lang="ja-JP" altLang="en-US" sz="1750" spc="35" dirty="0">
                <a:solidFill>
                  <a:srgbClr val="14110F"/>
                </a:solidFill>
                <a:ea typeface="M+ Regular"/>
              </a:rPr>
              <a:t>詳細</a:t>
            </a:r>
            <a:endParaRPr lang="en-US" sz="1750" spc="35" dirty="0">
              <a:solidFill>
                <a:srgbClr val="14110F"/>
              </a:solidFill>
              <a:ea typeface="M+ Regular"/>
            </a:endParaRPr>
          </a:p>
        </p:txBody>
      </p:sp>
      <p:sp>
        <p:nvSpPr>
          <p:cNvPr id="21" name="TextBox 21"/>
          <p:cNvSpPr txBox="1"/>
          <p:nvPr/>
        </p:nvSpPr>
        <p:spPr>
          <a:xfrm>
            <a:off x="4620214" y="4781054"/>
            <a:ext cx="2415950" cy="296428"/>
          </a:xfrm>
          <a:prstGeom prst="rect">
            <a:avLst/>
          </a:prstGeom>
        </p:spPr>
        <p:txBody>
          <a:bodyPr lIns="0" tIns="0" rIns="0" bIns="0" rtlCol="0" anchor="t">
            <a:spAutoFit/>
          </a:bodyPr>
          <a:lstStyle/>
          <a:p>
            <a:pPr marL="0" lvl="0" indent="0">
              <a:lnSpc>
                <a:spcPts val="2450"/>
              </a:lnSpc>
            </a:pPr>
            <a:r>
              <a:rPr lang="ja-JP" altLang="en-US" sz="1600" spc="35" dirty="0">
                <a:solidFill>
                  <a:srgbClr val="14110F"/>
                </a:solidFill>
                <a:ea typeface="M+ Regular"/>
              </a:rPr>
              <a:t>変数</a:t>
            </a:r>
            <a:r>
              <a:rPr lang="en-US" altLang="ja-JP" sz="1600" spc="35" dirty="0">
                <a:solidFill>
                  <a:srgbClr val="14110F"/>
                </a:solidFill>
                <a:ea typeface="M+ Regular"/>
              </a:rPr>
              <a:t>29: </a:t>
            </a:r>
            <a:r>
              <a:rPr lang="ja-JP" altLang="en-US" sz="1600" spc="35" dirty="0">
                <a:solidFill>
                  <a:srgbClr val="14110F"/>
                </a:solidFill>
                <a:ea typeface="M+ Regular"/>
              </a:rPr>
              <a:t>まとめ</a:t>
            </a:r>
            <a:r>
              <a:rPr lang="en-US" altLang="ja-JP" sz="1600" spc="35" dirty="0">
                <a:solidFill>
                  <a:srgbClr val="14110F"/>
                </a:solidFill>
                <a:ea typeface="M+ Regular"/>
              </a:rPr>
              <a:t>2 </a:t>
            </a:r>
            <a:r>
              <a:rPr lang="ja-JP" altLang="en-US" sz="1600" spc="35" dirty="0">
                <a:solidFill>
                  <a:srgbClr val="14110F"/>
                </a:solidFill>
                <a:ea typeface="M+ Regular"/>
              </a:rPr>
              <a:t>詳細</a:t>
            </a:r>
            <a:endParaRPr lang="en-US" altLang="ja-JP" sz="1600" spc="35" dirty="0">
              <a:solidFill>
                <a:srgbClr val="14110F"/>
              </a:solidFill>
              <a:ea typeface="M+ Regular"/>
            </a:endParaRPr>
          </a:p>
        </p:txBody>
      </p:sp>
      <p:sp>
        <p:nvSpPr>
          <p:cNvPr id="22" name="TextBox 22"/>
          <p:cNvSpPr txBox="1"/>
          <p:nvPr/>
        </p:nvSpPr>
        <p:spPr>
          <a:xfrm>
            <a:off x="7940731" y="4771529"/>
            <a:ext cx="2415950" cy="843501"/>
          </a:xfrm>
          <a:prstGeom prst="rect">
            <a:avLst/>
          </a:prstGeom>
        </p:spPr>
        <p:txBody>
          <a:bodyPr lIns="0" tIns="0" rIns="0" bIns="0" rtlCol="0" anchor="t">
            <a:spAutoFit/>
          </a:bodyPr>
          <a:lstStyle/>
          <a:p>
            <a:pPr marL="0" lvl="0" indent="0">
              <a:lnSpc>
                <a:spcPts val="2450"/>
              </a:lnSpc>
            </a:pPr>
            <a:r>
              <a:rPr lang="ja-JP" altLang="en-US" sz="1600" spc="35" dirty="0">
                <a:solidFill>
                  <a:srgbClr val="14110F"/>
                </a:solidFill>
                <a:ea typeface="M+ Regular"/>
              </a:rPr>
              <a:t>変数</a:t>
            </a:r>
            <a:r>
              <a:rPr lang="en-US" altLang="ja-JP" sz="1600" spc="35" dirty="0">
                <a:solidFill>
                  <a:srgbClr val="14110F"/>
                </a:solidFill>
                <a:ea typeface="M+ Regular"/>
              </a:rPr>
              <a:t>31: </a:t>
            </a:r>
            <a:r>
              <a:rPr lang="ja-JP" altLang="en-US" sz="1600" spc="35" dirty="0">
                <a:solidFill>
                  <a:srgbClr val="14110F"/>
                </a:solidFill>
                <a:ea typeface="M+ Regular"/>
              </a:rPr>
              <a:t>まとめ</a:t>
            </a:r>
            <a:r>
              <a:rPr lang="en-US" altLang="ja-JP" sz="1600" spc="35" dirty="0">
                <a:solidFill>
                  <a:srgbClr val="14110F"/>
                </a:solidFill>
                <a:ea typeface="M+ Regular"/>
              </a:rPr>
              <a:t>3 </a:t>
            </a:r>
            <a:r>
              <a:rPr lang="ja-JP" altLang="en-US" sz="1600" spc="35" dirty="0">
                <a:solidFill>
                  <a:srgbClr val="14110F"/>
                </a:solidFill>
                <a:ea typeface="M+ Regular"/>
              </a:rPr>
              <a:t>詳細</a:t>
            </a:r>
            <a:endParaRPr lang="en-US" altLang="ja-JP" sz="1600" spc="35" dirty="0">
              <a:solidFill>
                <a:srgbClr val="14110F"/>
              </a:solidFill>
              <a:ea typeface="M+ Regular"/>
            </a:endParaRPr>
          </a:p>
          <a:p>
            <a:pPr marL="0" lvl="0" indent="0">
              <a:lnSpc>
                <a:spcPts val="2135"/>
              </a:lnSpc>
            </a:pPr>
            <a:r>
              <a:rPr lang="en-US" sz="1525" spc="30" dirty="0">
                <a:solidFill>
                  <a:srgbClr val="14110F"/>
                </a:solidFill>
                <a:ea typeface="M+ Regular"/>
              </a:rPr>
              <a:t>。</a:t>
            </a:r>
          </a:p>
          <a:p>
            <a:pPr marL="0" lvl="0" indent="0">
              <a:lnSpc>
                <a:spcPts val="2135"/>
              </a:lnSpc>
            </a:pPr>
            <a:endParaRPr lang="en-US" sz="1525" spc="30" dirty="0">
              <a:solidFill>
                <a:srgbClr val="14110F"/>
              </a:solidFill>
              <a:ea typeface="M+ Regular"/>
            </a:endParaRPr>
          </a:p>
        </p:txBody>
      </p:sp>
      <p:sp>
        <p:nvSpPr>
          <p:cNvPr id="23" name="TextBox 23"/>
          <p:cNvSpPr txBox="1"/>
          <p:nvPr/>
        </p:nvSpPr>
        <p:spPr>
          <a:xfrm>
            <a:off x="11251836" y="4762004"/>
            <a:ext cx="2415950" cy="310406"/>
          </a:xfrm>
          <a:prstGeom prst="rect">
            <a:avLst/>
          </a:prstGeom>
        </p:spPr>
        <p:txBody>
          <a:bodyPr lIns="0" tIns="0" rIns="0" bIns="0" rtlCol="0" anchor="t">
            <a:spAutoFit/>
          </a:bodyPr>
          <a:lstStyle/>
          <a:p>
            <a:pPr marL="0" lvl="0" indent="0">
              <a:lnSpc>
                <a:spcPts val="2450"/>
              </a:lnSpc>
            </a:pPr>
            <a:r>
              <a:rPr lang="ja-JP" altLang="en-US" sz="2000" spc="35" dirty="0">
                <a:solidFill>
                  <a:srgbClr val="14110F"/>
                </a:solidFill>
                <a:ea typeface="M+ Regular"/>
              </a:rPr>
              <a:t>変数</a:t>
            </a:r>
            <a:r>
              <a:rPr lang="en-US" altLang="ja-JP" sz="2000" spc="35" dirty="0">
                <a:solidFill>
                  <a:srgbClr val="14110F"/>
                </a:solidFill>
                <a:ea typeface="M+ Regular"/>
              </a:rPr>
              <a:t>33: </a:t>
            </a:r>
            <a:r>
              <a:rPr lang="ja-JP" altLang="en-US" sz="2000" spc="35" dirty="0">
                <a:solidFill>
                  <a:srgbClr val="14110F"/>
                </a:solidFill>
                <a:ea typeface="M+ Regular"/>
              </a:rPr>
              <a:t>まとめ</a:t>
            </a:r>
            <a:r>
              <a:rPr lang="en-US" altLang="ja-JP" sz="2000" spc="35" dirty="0">
                <a:solidFill>
                  <a:srgbClr val="14110F"/>
                </a:solidFill>
                <a:ea typeface="M+ Regular"/>
              </a:rPr>
              <a:t>4</a:t>
            </a:r>
            <a:r>
              <a:rPr lang="ja-JP" altLang="en-US" sz="2000" spc="35" dirty="0">
                <a:solidFill>
                  <a:srgbClr val="14110F"/>
                </a:solidFill>
                <a:ea typeface="M+ Regular"/>
              </a:rPr>
              <a:t>詳細</a:t>
            </a:r>
            <a:endParaRPr lang="en-US" altLang="ja-JP" sz="2000" spc="35" dirty="0">
              <a:solidFill>
                <a:srgbClr val="14110F"/>
              </a:solidFill>
              <a:ea typeface="M+ Regular"/>
            </a:endParaRPr>
          </a:p>
        </p:txBody>
      </p:sp>
      <p:sp>
        <p:nvSpPr>
          <p:cNvPr id="24" name="TextBox 24"/>
          <p:cNvSpPr txBox="1"/>
          <p:nvPr/>
        </p:nvSpPr>
        <p:spPr>
          <a:xfrm>
            <a:off x="14567647" y="4771529"/>
            <a:ext cx="2415950" cy="301621"/>
          </a:xfrm>
          <a:prstGeom prst="rect">
            <a:avLst/>
          </a:prstGeom>
        </p:spPr>
        <p:txBody>
          <a:bodyPr lIns="0" tIns="0" rIns="0" bIns="0" rtlCol="0" anchor="t">
            <a:spAutoFit/>
          </a:bodyPr>
          <a:lstStyle/>
          <a:p>
            <a:pPr marL="0" lvl="0" indent="0">
              <a:lnSpc>
                <a:spcPts val="2450"/>
              </a:lnSpc>
            </a:pPr>
            <a:r>
              <a:rPr lang="ja-JP" altLang="en-US" sz="1750" spc="35" dirty="0">
                <a:solidFill>
                  <a:srgbClr val="14110F"/>
                </a:solidFill>
                <a:ea typeface="M+ Regular"/>
              </a:rPr>
              <a:t>変数</a:t>
            </a:r>
            <a:r>
              <a:rPr lang="en-US" altLang="ja-JP" sz="1750" spc="35" dirty="0">
                <a:solidFill>
                  <a:srgbClr val="14110F"/>
                </a:solidFill>
                <a:ea typeface="M+ Regular"/>
              </a:rPr>
              <a:t>35: </a:t>
            </a:r>
            <a:r>
              <a:rPr lang="ja-JP" altLang="en-US" sz="1750" spc="35" dirty="0">
                <a:solidFill>
                  <a:srgbClr val="14110F"/>
                </a:solidFill>
                <a:ea typeface="M+ Regular"/>
              </a:rPr>
              <a:t>まとめ</a:t>
            </a:r>
            <a:r>
              <a:rPr lang="en-US" altLang="ja-JP" sz="1750" spc="35" dirty="0">
                <a:solidFill>
                  <a:srgbClr val="14110F"/>
                </a:solidFill>
                <a:ea typeface="M+ Regular"/>
              </a:rPr>
              <a:t>5 </a:t>
            </a:r>
            <a:r>
              <a:rPr lang="ja-JP" altLang="en-US" sz="1750" spc="35" dirty="0">
                <a:solidFill>
                  <a:srgbClr val="14110F"/>
                </a:solidFill>
                <a:ea typeface="M+ Regular"/>
              </a:rPr>
              <a:t>詳細</a:t>
            </a:r>
            <a:endParaRPr lang="en-US" altLang="ja-JP" sz="1750" spc="35" dirty="0">
              <a:solidFill>
                <a:srgbClr val="14110F"/>
              </a:solidFill>
              <a:ea typeface="M+ Regular"/>
            </a:endParaRPr>
          </a:p>
        </p:txBody>
      </p:sp>
      <p:grpSp>
        <p:nvGrpSpPr>
          <p:cNvPr id="25" name="Group 25"/>
          <p:cNvGrpSpPr/>
          <p:nvPr/>
        </p:nvGrpSpPr>
        <p:grpSpPr>
          <a:xfrm>
            <a:off x="15920945" y="8455649"/>
            <a:ext cx="1338355" cy="802651"/>
            <a:chOff x="0" y="0"/>
            <a:chExt cx="1784474" cy="1070201"/>
          </a:xfrm>
        </p:grpSpPr>
        <p:grpSp>
          <p:nvGrpSpPr>
            <p:cNvPr id="26" name="Group 26"/>
            <p:cNvGrpSpPr/>
            <p:nvPr/>
          </p:nvGrpSpPr>
          <p:grpSpPr>
            <a:xfrm>
              <a:off x="0" y="0"/>
              <a:ext cx="1784474" cy="1070201"/>
              <a:chOff x="0" y="0"/>
              <a:chExt cx="865399" cy="518160"/>
            </a:xfrm>
          </p:grpSpPr>
          <p:sp>
            <p:nvSpPr>
              <p:cNvPr id="27" name="Freeform 27"/>
              <p:cNvSpPr/>
              <p:nvPr/>
            </p:nvSpPr>
            <p:spPr>
              <a:xfrm>
                <a:off x="6350" y="6360"/>
                <a:ext cx="852699" cy="506284"/>
              </a:xfrm>
              <a:custGeom>
                <a:avLst/>
                <a:gdLst/>
                <a:ahLst/>
                <a:cxnLst/>
                <a:rect l="l" t="t" r="r" b="b"/>
                <a:pathLst>
                  <a:path w="852699" h="506284">
                    <a:moveTo>
                      <a:pt x="252730" y="0"/>
                    </a:moveTo>
                    <a:lnTo>
                      <a:pt x="599969" y="0"/>
                    </a:lnTo>
                    <a:cubicBezTo>
                      <a:pt x="739669" y="0"/>
                      <a:pt x="852699" y="113215"/>
                      <a:pt x="852699" y="253143"/>
                    </a:cubicBezTo>
                    <a:cubicBezTo>
                      <a:pt x="852699" y="393070"/>
                      <a:pt x="739669" y="506285"/>
                      <a:pt x="599969" y="506285"/>
                    </a:cubicBezTo>
                    <a:lnTo>
                      <a:pt x="252730" y="506285"/>
                    </a:lnTo>
                    <a:cubicBezTo>
                      <a:pt x="113030" y="506285"/>
                      <a:pt x="0" y="393070"/>
                      <a:pt x="0" y="253143"/>
                    </a:cubicBezTo>
                    <a:cubicBezTo>
                      <a:pt x="0" y="113215"/>
                      <a:pt x="113030" y="0"/>
                      <a:pt x="252730" y="0"/>
                    </a:cubicBezTo>
                    <a:close/>
                  </a:path>
                </a:pathLst>
              </a:custGeom>
              <a:solidFill>
                <a:srgbClr val="1754F1"/>
              </a:solidFill>
            </p:spPr>
          </p:sp>
        </p:grpSp>
        <p:grpSp>
          <p:nvGrpSpPr>
            <p:cNvPr id="28" name="Group 28"/>
            <p:cNvGrpSpPr/>
            <p:nvPr/>
          </p:nvGrpSpPr>
          <p:grpSpPr>
            <a:xfrm>
              <a:off x="393198" y="401024"/>
              <a:ext cx="998079" cy="315171"/>
              <a:chOff x="0" y="0"/>
              <a:chExt cx="1359375" cy="429260"/>
            </a:xfrm>
          </p:grpSpPr>
          <p:sp>
            <p:nvSpPr>
              <p:cNvPr id="29" name="Freeform 29"/>
              <p:cNvSpPr/>
              <p:nvPr/>
            </p:nvSpPr>
            <p:spPr>
              <a:xfrm>
                <a:off x="0" y="-5080"/>
                <a:ext cx="1359375" cy="434340"/>
              </a:xfrm>
              <a:custGeom>
                <a:avLst/>
                <a:gdLst/>
                <a:ahLst/>
                <a:cxnLst/>
                <a:rect l="l" t="t" r="r" b="b"/>
                <a:pathLst>
                  <a:path w="1359375" h="434340">
                    <a:moveTo>
                      <a:pt x="1341595" y="187960"/>
                    </a:moveTo>
                    <a:lnTo>
                      <a:pt x="1079975" y="11430"/>
                    </a:lnTo>
                    <a:cubicBezTo>
                      <a:pt x="1062195" y="0"/>
                      <a:pt x="1039335" y="3810"/>
                      <a:pt x="1026635" y="21590"/>
                    </a:cubicBezTo>
                    <a:cubicBezTo>
                      <a:pt x="1015205" y="39370"/>
                      <a:pt x="1019015" y="62230"/>
                      <a:pt x="1036795" y="74930"/>
                    </a:cubicBezTo>
                    <a:lnTo>
                      <a:pt x="1195545" y="181610"/>
                    </a:lnTo>
                    <a:lnTo>
                      <a:pt x="0" y="181610"/>
                    </a:lnTo>
                    <a:lnTo>
                      <a:pt x="0" y="257810"/>
                    </a:lnTo>
                    <a:lnTo>
                      <a:pt x="1195545" y="257810"/>
                    </a:lnTo>
                    <a:lnTo>
                      <a:pt x="1036795" y="364490"/>
                    </a:lnTo>
                    <a:cubicBezTo>
                      <a:pt x="1019015" y="375920"/>
                      <a:pt x="1015205" y="400050"/>
                      <a:pt x="1026635" y="417830"/>
                    </a:cubicBezTo>
                    <a:cubicBezTo>
                      <a:pt x="1034255" y="429260"/>
                      <a:pt x="1045685" y="434340"/>
                      <a:pt x="1058385" y="434340"/>
                    </a:cubicBezTo>
                    <a:cubicBezTo>
                      <a:pt x="1066005" y="434340"/>
                      <a:pt x="1073625" y="431800"/>
                      <a:pt x="1079975" y="427990"/>
                    </a:cubicBezTo>
                    <a:lnTo>
                      <a:pt x="1342865" y="251460"/>
                    </a:lnTo>
                    <a:cubicBezTo>
                      <a:pt x="1353025" y="243840"/>
                      <a:pt x="1359375" y="232410"/>
                      <a:pt x="1359375" y="219710"/>
                    </a:cubicBezTo>
                    <a:cubicBezTo>
                      <a:pt x="1359375" y="207010"/>
                      <a:pt x="1353025" y="195580"/>
                      <a:pt x="1341595" y="187960"/>
                    </a:cubicBezTo>
                    <a:close/>
                  </a:path>
                </a:pathLst>
              </a:custGeom>
              <a:solidFill>
                <a:srgbClr val="FFFFFF"/>
              </a:solidFill>
            </p:spPr>
          </p:sp>
        </p:gr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363</Words>
  <Application>Microsoft Office PowerPoint</Application>
  <PresentationFormat>ユーザー設定</PresentationFormat>
  <Paragraphs>115</Paragraphs>
  <Slides>13</Slides>
  <Notes>0</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13</vt:i4>
      </vt:variant>
    </vt:vector>
  </HeadingPairs>
  <TitlesOfParts>
    <vt:vector size="22" baseType="lpstr">
      <vt:lpstr>League Spartan</vt:lpstr>
      <vt:lpstr>つなぎゴシック</vt:lpstr>
      <vt:lpstr>Calibri</vt:lpstr>
      <vt:lpstr>Noto Sans Black</vt:lpstr>
      <vt:lpstr>Arimo</vt:lpstr>
      <vt:lpstr>Noto Sans Regular</vt:lpstr>
      <vt:lpstr>M+ Regular Bold</vt:lpstr>
      <vt:lpstr>Arial</vt: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チーム High Five!</dc:title>
  <cp:lastModifiedBy>田中　涼雅</cp:lastModifiedBy>
  <cp:revision>4</cp:revision>
  <dcterms:created xsi:type="dcterms:W3CDTF">2006-08-16T00:00:00Z</dcterms:created>
  <dcterms:modified xsi:type="dcterms:W3CDTF">2023-05-15T15:39:06Z</dcterms:modified>
  <dc:identifier>DAFi-wPtflA</dc:identifier>
</cp:coreProperties>
</file>

<file path=docProps/thumbnail.jpeg>
</file>